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8" r:id="rId10"/>
    <p:sldId id="279" r:id="rId11"/>
    <p:sldId id="280" r:id="rId12"/>
    <p:sldId id="281" r:id="rId13"/>
    <p:sldId id="265" r:id="rId14"/>
    <p:sldId id="282" r:id="rId15"/>
    <p:sldId id="283" r:id="rId16"/>
    <p:sldId id="284" r:id="rId17"/>
    <p:sldId id="277" r:id="rId18"/>
    <p:sldId id="266" r:id="rId19"/>
    <p:sldId id="267" r:id="rId20"/>
    <p:sldId id="268" r:id="rId21"/>
    <p:sldId id="269" r:id="rId22"/>
    <p:sldId id="272" r:id="rId23"/>
    <p:sldId id="270" r:id="rId24"/>
    <p:sldId id="271" r:id="rId25"/>
    <p:sldId id="273" r:id="rId26"/>
    <p:sldId id="274" r:id="rId27"/>
    <p:sldId id="275" r:id="rId28"/>
    <p:sldId id="27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71CDFD-DE7C-4354-BA17-6BBB273B35DA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8B0BA48-A58E-4A29-9AEB-6D4BD42AE4BF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TỔNG QUAN VỀ ĐỀ TÀI</a:t>
          </a:r>
        </a:p>
      </dgm:t>
    </dgm:pt>
    <dgm:pt modelId="{3D3EB490-8EF3-41B3-8C2B-10402A08F514}" type="parTrans" cxnId="{4B7667C1-E92E-41CF-BB06-F14E245B5C44}">
      <dgm:prSet/>
      <dgm:spPr/>
      <dgm:t>
        <a:bodyPr/>
        <a:lstStyle/>
        <a:p>
          <a:endParaRPr lang="en-US"/>
        </a:p>
      </dgm:t>
    </dgm:pt>
    <dgm:pt modelId="{D92B64D1-02B9-4CAB-8822-71CBD00C3DEA}" type="sibTrans" cxnId="{4B7667C1-E92E-41CF-BB06-F14E245B5C44}">
      <dgm:prSet/>
      <dgm:spPr/>
      <dgm:t>
        <a:bodyPr/>
        <a:lstStyle/>
        <a:p>
          <a:endParaRPr lang="en-US"/>
        </a:p>
      </dgm:t>
    </dgm:pt>
    <dgm:pt modelId="{71CB86E6-21FC-4FB3-A321-B78986F83A27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CƠ SỞ LÝ THUYẾT</a:t>
          </a:r>
        </a:p>
      </dgm:t>
    </dgm:pt>
    <dgm:pt modelId="{D801D108-3961-450B-84E7-C45A01C6BB3C}" type="parTrans" cxnId="{3159ED1B-D114-4B9E-9C81-FA92B2362333}">
      <dgm:prSet/>
      <dgm:spPr/>
      <dgm:t>
        <a:bodyPr/>
        <a:lstStyle/>
        <a:p>
          <a:endParaRPr lang="en-US"/>
        </a:p>
      </dgm:t>
    </dgm:pt>
    <dgm:pt modelId="{F29DADD5-C173-43FA-A02F-AED1C1119948}" type="sibTrans" cxnId="{3159ED1B-D114-4B9E-9C81-FA92B2362333}">
      <dgm:prSet/>
      <dgm:spPr/>
      <dgm:t>
        <a:bodyPr/>
        <a:lstStyle/>
        <a:p>
          <a:endParaRPr lang="en-US"/>
        </a:p>
      </dgm:t>
    </dgm:pt>
    <dgm:pt modelId="{364637EF-89E3-4526-9AF7-B8112CDECE4F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THIẾT KẾ HỆ THỐNG</a:t>
          </a:r>
        </a:p>
      </dgm:t>
    </dgm:pt>
    <dgm:pt modelId="{C553AB11-65BE-49D6-831A-C279F49B9020}" type="parTrans" cxnId="{26989301-C47B-442A-B3D3-C693BD0DC516}">
      <dgm:prSet/>
      <dgm:spPr/>
      <dgm:t>
        <a:bodyPr/>
        <a:lstStyle/>
        <a:p>
          <a:endParaRPr lang="en-US"/>
        </a:p>
      </dgm:t>
    </dgm:pt>
    <dgm:pt modelId="{52EF2CE9-C155-4EBD-B36C-05D4C4CB5239}" type="sibTrans" cxnId="{26989301-C47B-442A-B3D3-C693BD0DC516}">
      <dgm:prSet/>
      <dgm:spPr/>
      <dgm:t>
        <a:bodyPr/>
        <a:lstStyle/>
        <a:p>
          <a:endParaRPr lang="en-US"/>
        </a:p>
      </dgm:t>
    </dgm:pt>
    <dgm:pt modelId="{CB8E6345-A5DF-4224-8F0E-ABFB787C4915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KẾT LUẬN</a:t>
          </a:r>
        </a:p>
      </dgm:t>
    </dgm:pt>
    <dgm:pt modelId="{C5D3034E-E67B-4C01-8008-1E31F101F76D}" type="parTrans" cxnId="{E2534C8E-E48A-401B-87D6-C562A69AD9F8}">
      <dgm:prSet/>
      <dgm:spPr/>
      <dgm:t>
        <a:bodyPr/>
        <a:lstStyle/>
        <a:p>
          <a:endParaRPr lang="en-US"/>
        </a:p>
      </dgm:t>
    </dgm:pt>
    <dgm:pt modelId="{B44D466C-219A-43F8-B8BC-8FBAF0DCE282}" type="sibTrans" cxnId="{E2534C8E-E48A-401B-87D6-C562A69AD9F8}">
      <dgm:prSet/>
      <dgm:spPr/>
      <dgm:t>
        <a:bodyPr/>
        <a:lstStyle/>
        <a:p>
          <a:endParaRPr lang="en-US"/>
        </a:p>
      </dgm:t>
    </dgm:pt>
    <dgm:pt modelId="{305BB302-4272-44A4-9441-35AEA4F6FFF9}" type="pres">
      <dgm:prSet presAssocID="{8771CDFD-DE7C-4354-BA17-6BBB273B35DA}" presName="Name0" presStyleCnt="0">
        <dgm:presLayoutVars>
          <dgm:chMax val="7"/>
          <dgm:chPref val="7"/>
          <dgm:dir/>
        </dgm:presLayoutVars>
      </dgm:prSet>
      <dgm:spPr/>
    </dgm:pt>
    <dgm:pt modelId="{CDFF66CA-F52E-4D9A-8638-306AA35D0D9A}" type="pres">
      <dgm:prSet presAssocID="{8771CDFD-DE7C-4354-BA17-6BBB273B35DA}" presName="Name1" presStyleCnt="0"/>
      <dgm:spPr/>
    </dgm:pt>
    <dgm:pt modelId="{9103C3C4-3023-45D8-BB48-4C542FFFAE9F}" type="pres">
      <dgm:prSet presAssocID="{8771CDFD-DE7C-4354-BA17-6BBB273B35DA}" presName="cycle" presStyleCnt="0"/>
      <dgm:spPr/>
    </dgm:pt>
    <dgm:pt modelId="{090E5961-4273-4FB0-B56C-B6E1358C1214}" type="pres">
      <dgm:prSet presAssocID="{8771CDFD-DE7C-4354-BA17-6BBB273B35DA}" presName="srcNode" presStyleLbl="node1" presStyleIdx="0" presStyleCnt="4"/>
      <dgm:spPr/>
    </dgm:pt>
    <dgm:pt modelId="{F8847A21-3DF8-4913-9C0A-E27BC82D8B0A}" type="pres">
      <dgm:prSet presAssocID="{8771CDFD-DE7C-4354-BA17-6BBB273B35DA}" presName="conn" presStyleLbl="parChTrans1D2" presStyleIdx="0" presStyleCnt="1"/>
      <dgm:spPr/>
    </dgm:pt>
    <dgm:pt modelId="{B72897CD-87B0-4AF4-8D7F-AECC677E5972}" type="pres">
      <dgm:prSet presAssocID="{8771CDFD-DE7C-4354-BA17-6BBB273B35DA}" presName="extraNode" presStyleLbl="node1" presStyleIdx="0" presStyleCnt="4"/>
      <dgm:spPr/>
    </dgm:pt>
    <dgm:pt modelId="{D45E0AA1-2F1E-423F-A684-0ED392E7ED00}" type="pres">
      <dgm:prSet presAssocID="{8771CDFD-DE7C-4354-BA17-6BBB273B35DA}" presName="dstNode" presStyleLbl="node1" presStyleIdx="0" presStyleCnt="4"/>
      <dgm:spPr/>
    </dgm:pt>
    <dgm:pt modelId="{91453D43-74B3-4299-B70D-7CB67551EDB9}" type="pres">
      <dgm:prSet presAssocID="{58B0BA48-A58E-4A29-9AEB-6D4BD42AE4BF}" presName="text_1" presStyleLbl="node1" presStyleIdx="0" presStyleCnt="4">
        <dgm:presLayoutVars>
          <dgm:bulletEnabled val="1"/>
        </dgm:presLayoutVars>
      </dgm:prSet>
      <dgm:spPr/>
    </dgm:pt>
    <dgm:pt modelId="{D21D5FE1-46C5-4DF7-9B70-FCA436EF212F}" type="pres">
      <dgm:prSet presAssocID="{58B0BA48-A58E-4A29-9AEB-6D4BD42AE4BF}" presName="accent_1" presStyleCnt="0"/>
      <dgm:spPr/>
    </dgm:pt>
    <dgm:pt modelId="{4A551DB4-4EBB-4003-B9B3-BD4FE04C6B9E}" type="pres">
      <dgm:prSet presAssocID="{58B0BA48-A58E-4A29-9AEB-6D4BD42AE4BF}" presName="accentRepeatNode" presStyleLbl="solidFgAcc1" presStyleIdx="0" presStyleCnt="4"/>
      <dgm:spPr/>
    </dgm:pt>
    <dgm:pt modelId="{76555FAB-DA4D-48D4-998B-DDC623A07684}" type="pres">
      <dgm:prSet presAssocID="{71CB86E6-21FC-4FB3-A321-B78986F83A27}" presName="text_2" presStyleLbl="node1" presStyleIdx="1" presStyleCnt="4">
        <dgm:presLayoutVars>
          <dgm:bulletEnabled val="1"/>
        </dgm:presLayoutVars>
      </dgm:prSet>
      <dgm:spPr/>
    </dgm:pt>
    <dgm:pt modelId="{B92C69E4-AEE2-4657-B5B8-7B5EDD7B2B30}" type="pres">
      <dgm:prSet presAssocID="{71CB86E6-21FC-4FB3-A321-B78986F83A27}" presName="accent_2" presStyleCnt="0"/>
      <dgm:spPr/>
    </dgm:pt>
    <dgm:pt modelId="{2F01BC20-C5E8-497A-8481-CFEEF47C59A7}" type="pres">
      <dgm:prSet presAssocID="{71CB86E6-21FC-4FB3-A321-B78986F83A27}" presName="accentRepeatNode" presStyleLbl="solidFgAcc1" presStyleIdx="1" presStyleCnt="4"/>
      <dgm:spPr/>
    </dgm:pt>
    <dgm:pt modelId="{19C35ACE-FAEA-4488-968E-1A3D1D490D59}" type="pres">
      <dgm:prSet presAssocID="{364637EF-89E3-4526-9AF7-B8112CDECE4F}" presName="text_3" presStyleLbl="node1" presStyleIdx="2" presStyleCnt="4">
        <dgm:presLayoutVars>
          <dgm:bulletEnabled val="1"/>
        </dgm:presLayoutVars>
      </dgm:prSet>
      <dgm:spPr/>
    </dgm:pt>
    <dgm:pt modelId="{DBD3EC2D-E986-4D97-9AAA-A3279F6CFE32}" type="pres">
      <dgm:prSet presAssocID="{364637EF-89E3-4526-9AF7-B8112CDECE4F}" presName="accent_3" presStyleCnt="0"/>
      <dgm:spPr/>
    </dgm:pt>
    <dgm:pt modelId="{74785207-5E61-4C02-AB03-3472DF5D47FC}" type="pres">
      <dgm:prSet presAssocID="{364637EF-89E3-4526-9AF7-B8112CDECE4F}" presName="accentRepeatNode" presStyleLbl="solidFgAcc1" presStyleIdx="2" presStyleCnt="4"/>
      <dgm:spPr/>
    </dgm:pt>
    <dgm:pt modelId="{939FA0D0-4C60-4823-ACFB-2E43CFB7B14E}" type="pres">
      <dgm:prSet presAssocID="{CB8E6345-A5DF-4224-8F0E-ABFB787C4915}" presName="text_4" presStyleLbl="node1" presStyleIdx="3" presStyleCnt="4">
        <dgm:presLayoutVars>
          <dgm:bulletEnabled val="1"/>
        </dgm:presLayoutVars>
      </dgm:prSet>
      <dgm:spPr/>
    </dgm:pt>
    <dgm:pt modelId="{AC70E7CF-6632-4E4F-B847-2144C10888DE}" type="pres">
      <dgm:prSet presAssocID="{CB8E6345-A5DF-4224-8F0E-ABFB787C4915}" presName="accent_4" presStyleCnt="0"/>
      <dgm:spPr/>
    </dgm:pt>
    <dgm:pt modelId="{542BA4D3-C0D8-4C41-AFD2-CC70D0552FD0}" type="pres">
      <dgm:prSet presAssocID="{CB8E6345-A5DF-4224-8F0E-ABFB787C4915}" presName="accentRepeatNode" presStyleLbl="solidFgAcc1" presStyleIdx="3" presStyleCnt="4"/>
      <dgm:spPr/>
    </dgm:pt>
  </dgm:ptLst>
  <dgm:cxnLst>
    <dgm:cxn modelId="{26989301-C47B-442A-B3D3-C693BD0DC516}" srcId="{8771CDFD-DE7C-4354-BA17-6BBB273B35DA}" destId="{364637EF-89E3-4526-9AF7-B8112CDECE4F}" srcOrd="2" destOrd="0" parTransId="{C553AB11-65BE-49D6-831A-C279F49B9020}" sibTransId="{52EF2CE9-C155-4EBD-B36C-05D4C4CB5239}"/>
    <dgm:cxn modelId="{3159ED1B-D114-4B9E-9C81-FA92B2362333}" srcId="{8771CDFD-DE7C-4354-BA17-6BBB273B35DA}" destId="{71CB86E6-21FC-4FB3-A321-B78986F83A27}" srcOrd="1" destOrd="0" parTransId="{D801D108-3961-450B-84E7-C45A01C6BB3C}" sibTransId="{F29DADD5-C173-43FA-A02F-AED1C1119948}"/>
    <dgm:cxn modelId="{A285FC36-0B2C-4EE1-BCBE-25DDD17828D7}" type="presOf" srcId="{58B0BA48-A58E-4A29-9AEB-6D4BD42AE4BF}" destId="{91453D43-74B3-4299-B70D-7CB67551EDB9}" srcOrd="0" destOrd="0" presId="urn:microsoft.com/office/officeart/2008/layout/VerticalCurvedList"/>
    <dgm:cxn modelId="{723F353F-AFBA-439D-9641-FC3B803C738D}" type="presOf" srcId="{8771CDFD-DE7C-4354-BA17-6BBB273B35DA}" destId="{305BB302-4272-44A4-9441-35AEA4F6FFF9}" srcOrd="0" destOrd="0" presId="urn:microsoft.com/office/officeart/2008/layout/VerticalCurvedList"/>
    <dgm:cxn modelId="{A3F8856F-9DAE-4D51-A7EA-0F01E05FF7E5}" type="presOf" srcId="{71CB86E6-21FC-4FB3-A321-B78986F83A27}" destId="{76555FAB-DA4D-48D4-998B-DDC623A07684}" srcOrd="0" destOrd="0" presId="urn:microsoft.com/office/officeart/2008/layout/VerticalCurvedList"/>
    <dgm:cxn modelId="{E2534C8E-E48A-401B-87D6-C562A69AD9F8}" srcId="{8771CDFD-DE7C-4354-BA17-6BBB273B35DA}" destId="{CB8E6345-A5DF-4224-8F0E-ABFB787C4915}" srcOrd="3" destOrd="0" parTransId="{C5D3034E-E67B-4C01-8008-1E31F101F76D}" sibTransId="{B44D466C-219A-43F8-B8BC-8FBAF0DCE282}"/>
    <dgm:cxn modelId="{8C8760B1-BD75-4A2C-A443-16068A0CC31A}" type="presOf" srcId="{364637EF-89E3-4526-9AF7-B8112CDECE4F}" destId="{19C35ACE-FAEA-4488-968E-1A3D1D490D59}" srcOrd="0" destOrd="0" presId="urn:microsoft.com/office/officeart/2008/layout/VerticalCurvedList"/>
    <dgm:cxn modelId="{4B7667C1-E92E-41CF-BB06-F14E245B5C44}" srcId="{8771CDFD-DE7C-4354-BA17-6BBB273B35DA}" destId="{58B0BA48-A58E-4A29-9AEB-6D4BD42AE4BF}" srcOrd="0" destOrd="0" parTransId="{3D3EB490-8EF3-41B3-8C2B-10402A08F514}" sibTransId="{D92B64D1-02B9-4CAB-8822-71CBD00C3DEA}"/>
    <dgm:cxn modelId="{EE513EDE-5641-460B-AC67-E126ED788882}" type="presOf" srcId="{D92B64D1-02B9-4CAB-8822-71CBD00C3DEA}" destId="{F8847A21-3DF8-4913-9C0A-E27BC82D8B0A}" srcOrd="0" destOrd="0" presId="urn:microsoft.com/office/officeart/2008/layout/VerticalCurvedList"/>
    <dgm:cxn modelId="{7EADC9E6-E301-4819-86A6-1EA9D1D59246}" type="presOf" srcId="{CB8E6345-A5DF-4224-8F0E-ABFB787C4915}" destId="{939FA0D0-4C60-4823-ACFB-2E43CFB7B14E}" srcOrd="0" destOrd="0" presId="urn:microsoft.com/office/officeart/2008/layout/VerticalCurvedList"/>
    <dgm:cxn modelId="{5AF5F2AC-E681-4924-995C-97CA9E4A1D93}" type="presParOf" srcId="{305BB302-4272-44A4-9441-35AEA4F6FFF9}" destId="{CDFF66CA-F52E-4D9A-8638-306AA35D0D9A}" srcOrd="0" destOrd="0" presId="urn:microsoft.com/office/officeart/2008/layout/VerticalCurvedList"/>
    <dgm:cxn modelId="{6BCB4074-2DBC-4029-8577-35DE8C40AEB7}" type="presParOf" srcId="{CDFF66CA-F52E-4D9A-8638-306AA35D0D9A}" destId="{9103C3C4-3023-45D8-BB48-4C542FFFAE9F}" srcOrd="0" destOrd="0" presId="urn:microsoft.com/office/officeart/2008/layout/VerticalCurvedList"/>
    <dgm:cxn modelId="{0FCDBF66-506F-40BE-B835-D97B993A6A89}" type="presParOf" srcId="{9103C3C4-3023-45D8-BB48-4C542FFFAE9F}" destId="{090E5961-4273-4FB0-B56C-B6E1358C1214}" srcOrd="0" destOrd="0" presId="urn:microsoft.com/office/officeart/2008/layout/VerticalCurvedList"/>
    <dgm:cxn modelId="{B15A4567-D2A0-4E04-A089-A91BD3CE2380}" type="presParOf" srcId="{9103C3C4-3023-45D8-BB48-4C542FFFAE9F}" destId="{F8847A21-3DF8-4913-9C0A-E27BC82D8B0A}" srcOrd="1" destOrd="0" presId="urn:microsoft.com/office/officeart/2008/layout/VerticalCurvedList"/>
    <dgm:cxn modelId="{FADAD589-3D49-4A1D-B1AF-BF93D3B9501A}" type="presParOf" srcId="{9103C3C4-3023-45D8-BB48-4C542FFFAE9F}" destId="{B72897CD-87B0-4AF4-8D7F-AECC677E5972}" srcOrd="2" destOrd="0" presId="urn:microsoft.com/office/officeart/2008/layout/VerticalCurvedList"/>
    <dgm:cxn modelId="{CA0F1A09-ED7D-4491-A6E0-7AFC88F84929}" type="presParOf" srcId="{9103C3C4-3023-45D8-BB48-4C542FFFAE9F}" destId="{D45E0AA1-2F1E-423F-A684-0ED392E7ED00}" srcOrd="3" destOrd="0" presId="urn:microsoft.com/office/officeart/2008/layout/VerticalCurvedList"/>
    <dgm:cxn modelId="{0DDDA5D0-53A0-4069-9606-9DE04FE3A3DE}" type="presParOf" srcId="{CDFF66CA-F52E-4D9A-8638-306AA35D0D9A}" destId="{91453D43-74B3-4299-B70D-7CB67551EDB9}" srcOrd="1" destOrd="0" presId="urn:microsoft.com/office/officeart/2008/layout/VerticalCurvedList"/>
    <dgm:cxn modelId="{12BE4DAF-67FF-4D18-91A3-D8AB0D3ACAA2}" type="presParOf" srcId="{CDFF66CA-F52E-4D9A-8638-306AA35D0D9A}" destId="{D21D5FE1-46C5-4DF7-9B70-FCA436EF212F}" srcOrd="2" destOrd="0" presId="urn:microsoft.com/office/officeart/2008/layout/VerticalCurvedList"/>
    <dgm:cxn modelId="{6A2987C0-B33C-47C3-ADBB-9421C889A1C4}" type="presParOf" srcId="{D21D5FE1-46C5-4DF7-9B70-FCA436EF212F}" destId="{4A551DB4-4EBB-4003-B9B3-BD4FE04C6B9E}" srcOrd="0" destOrd="0" presId="urn:microsoft.com/office/officeart/2008/layout/VerticalCurvedList"/>
    <dgm:cxn modelId="{B00CF896-9618-4B0C-8D7C-8FA19646ADAE}" type="presParOf" srcId="{CDFF66CA-F52E-4D9A-8638-306AA35D0D9A}" destId="{76555FAB-DA4D-48D4-998B-DDC623A07684}" srcOrd="3" destOrd="0" presId="urn:microsoft.com/office/officeart/2008/layout/VerticalCurvedList"/>
    <dgm:cxn modelId="{B86F5DF9-CBD2-44D7-8A96-01637D9C63AD}" type="presParOf" srcId="{CDFF66CA-F52E-4D9A-8638-306AA35D0D9A}" destId="{B92C69E4-AEE2-4657-B5B8-7B5EDD7B2B30}" srcOrd="4" destOrd="0" presId="urn:microsoft.com/office/officeart/2008/layout/VerticalCurvedList"/>
    <dgm:cxn modelId="{7574831A-4628-44B8-828E-203348FD55C2}" type="presParOf" srcId="{B92C69E4-AEE2-4657-B5B8-7B5EDD7B2B30}" destId="{2F01BC20-C5E8-497A-8481-CFEEF47C59A7}" srcOrd="0" destOrd="0" presId="urn:microsoft.com/office/officeart/2008/layout/VerticalCurvedList"/>
    <dgm:cxn modelId="{976EF85C-BA9F-469E-9FA8-72FAD60B94A2}" type="presParOf" srcId="{CDFF66CA-F52E-4D9A-8638-306AA35D0D9A}" destId="{19C35ACE-FAEA-4488-968E-1A3D1D490D59}" srcOrd="5" destOrd="0" presId="urn:microsoft.com/office/officeart/2008/layout/VerticalCurvedList"/>
    <dgm:cxn modelId="{C342078E-E0B5-44AF-8C4F-6116A1A19C22}" type="presParOf" srcId="{CDFF66CA-F52E-4D9A-8638-306AA35D0D9A}" destId="{DBD3EC2D-E986-4D97-9AAA-A3279F6CFE32}" srcOrd="6" destOrd="0" presId="urn:microsoft.com/office/officeart/2008/layout/VerticalCurvedList"/>
    <dgm:cxn modelId="{33526068-02A1-4B93-9481-8D48EA281ABC}" type="presParOf" srcId="{DBD3EC2D-E986-4D97-9AAA-A3279F6CFE32}" destId="{74785207-5E61-4C02-AB03-3472DF5D47FC}" srcOrd="0" destOrd="0" presId="urn:microsoft.com/office/officeart/2008/layout/VerticalCurvedList"/>
    <dgm:cxn modelId="{3662D66B-C428-4254-851C-FD1DC3D777CC}" type="presParOf" srcId="{CDFF66CA-F52E-4D9A-8638-306AA35D0D9A}" destId="{939FA0D0-4C60-4823-ACFB-2E43CFB7B14E}" srcOrd="7" destOrd="0" presId="urn:microsoft.com/office/officeart/2008/layout/VerticalCurvedList"/>
    <dgm:cxn modelId="{1D0B5663-6FAC-4702-93FD-1AFCC75BB150}" type="presParOf" srcId="{CDFF66CA-F52E-4D9A-8638-306AA35D0D9A}" destId="{AC70E7CF-6632-4E4F-B847-2144C10888DE}" srcOrd="8" destOrd="0" presId="urn:microsoft.com/office/officeart/2008/layout/VerticalCurvedList"/>
    <dgm:cxn modelId="{9F6F23AD-6573-4B11-B159-13FAED7B25D6}" type="presParOf" srcId="{AC70E7CF-6632-4E4F-B847-2144C10888DE}" destId="{542BA4D3-C0D8-4C41-AFD2-CC70D0552FD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0907AE-47D1-435E-B1AF-6D405F42F7BB}" type="doc">
      <dgm:prSet loTypeId="urn:microsoft.com/office/officeart/2008/layout/RadialCluster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7C3F61E-8E86-429B-A88F-04C7DCD6FD72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LORA</a:t>
          </a:r>
        </a:p>
      </dgm:t>
    </dgm:pt>
    <dgm:pt modelId="{3AB98DD2-917F-46B9-8744-4F7FEE114CC9}" type="parTrans" cxnId="{63C5A18A-0BBE-4CC2-B413-5CE73EF5569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20BAAC4-B6D0-489F-B3E7-26E794E4264F}" type="sibTrans" cxnId="{63C5A18A-0BBE-4CC2-B413-5CE73EF5569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006309A-6FFA-4CBA-8848-731446DDB67C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Khái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niệm</a:t>
          </a:r>
          <a:endParaRPr lang="en-US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9AA3D3B-18D5-499A-8024-31DA8A522618}" type="parTrans" cxnId="{579D4E90-018E-48DC-9539-93B8166043E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67C5853-A34C-42B6-BCBF-97025800133A}" type="sibTrans" cxnId="{579D4E90-018E-48DC-9539-93B8166043E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2664499-974F-4B6F-8698-F6D8EB4DBFEB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Điều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chế</a:t>
          </a:r>
          <a:endParaRPr lang="en-US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3576EAF-2B14-4AB3-B568-BE734390A207}" type="parTrans" cxnId="{A7A4785E-DDAE-464A-8143-4B9C6859315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76263FF-D587-4ACE-8E8C-F73D9F779B1C}" type="sibTrans" cxnId="{A7A4785E-DDAE-464A-8143-4B9C6859315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2A0F6E8-3EE1-4387-8961-76501E877578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Dải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tần</a:t>
          </a:r>
          <a:endParaRPr lang="en-US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0D9BEA-0609-48A1-B850-5842CE91C045}" type="parTrans" cxnId="{C71A598D-04F2-4C3D-9731-B77278DCE96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0FFC185-2ABB-4178-84CF-4DE23283F172}" type="sibTrans" cxnId="{C71A598D-04F2-4C3D-9731-B77278DCE96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E0542E1-D801-4DC0-948F-7E220136BB93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Tham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endParaRPr lang="en-US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98A796-030E-4B27-BD3A-1A10531A8C72}" type="parTrans" cxnId="{F1BBA357-77C6-4CDB-BE6A-5EA2D8BFD27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FE56131-46CE-4E38-A811-F4827BE14C71}" type="sibTrans" cxnId="{F1BBA357-77C6-4CDB-BE6A-5EA2D8BFD27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BCB6997-E894-415A-8829-6D9BE07D1417}" type="pres">
      <dgm:prSet presAssocID="{9D0907AE-47D1-435E-B1AF-6D405F42F7B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515A3B6D-8C11-4D62-B27B-A884574D9ADC}" type="pres">
      <dgm:prSet presAssocID="{57C3F61E-8E86-429B-A88F-04C7DCD6FD72}" presName="singleCycle" presStyleCnt="0"/>
      <dgm:spPr/>
    </dgm:pt>
    <dgm:pt modelId="{B3E41C74-F57B-440C-AB2C-8696BD7DE175}" type="pres">
      <dgm:prSet presAssocID="{57C3F61E-8E86-429B-A88F-04C7DCD6FD72}" presName="singleCenter" presStyleLbl="node1" presStyleIdx="0" presStyleCnt="5" custScaleX="206878">
        <dgm:presLayoutVars>
          <dgm:chMax val="7"/>
          <dgm:chPref val="7"/>
        </dgm:presLayoutVars>
      </dgm:prSet>
      <dgm:spPr/>
    </dgm:pt>
    <dgm:pt modelId="{7664BEA3-F530-48F0-9F83-EE5C93A9F86C}" type="pres">
      <dgm:prSet presAssocID="{A9AA3D3B-18D5-499A-8024-31DA8A522618}" presName="Name56" presStyleLbl="parChTrans1D2" presStyleIdx="0" presStyleCnt="4"/>
      <dgm:spPr/>
    </dgm:pt>
    <dgm:pt modelId="{34A2A06C-3D94-49CF-9F31-4AB1AC1F81D9}" type="pres">
      <dgm:prSet presAssocID="{4006309A-6FFA-4CBA-8848-731446DDB67C}" presName="text0" presStyleLbl="node1" presStyleIdx="1" presStyleCnt="5" custScaleX="262201">
        <dgm:presLayoutVars>
          <dgm:bulletEnabled val="1"/>
        </dgm:presLayoutVars>
      </dgm:prSet>
      <dgm:spPr/>
    </dgm:pt>
    <dgm:pt modelId="{9EC343D0-8B2A-4575-BA10-DC7FFE3370B7}" type="pres">
      <dgm:prSet presAssocID="{93576EAF-2B14-4AB3-B568-BE734390A207}" presName="Name56" presStyleLbl="parChTrans1D2" presStyleIdx="1" presStyleCnt="4"/>
      <dgm:spPr/>
    </dgm:pt>
    <dgm:pt modelId="{3734682E-AE20-46AF-98F7-0E8446A73371}" type="pres">
      <dgm:prSet presAssocID="{D2664499-974F-4B6F-8698-F6D8EB4DBFEB}" presName="text0" presStyleLbl="node1" presStyleIdx="2" presStyleCnt="5" custScaleX="319477" custRadScaleRad="209403" custRadScaleInc="508">
        <dgm:presLayoutVars>
          <dgm:bulletEnabled val="1"/>
        </dgm:presLayoutVars>
      </dgm:prSet>
      <dgm:spPr/>
    </dgm:pt>
    <dgm:pt modelId="{6CBF42C4-D0A9-4ED4-A63B-4AE6FFCCA005}" type="pres">
      <dgm:prSet presAssocID="{570D9BEA-0609-48A1-B850-5842CE91C045}" presName="Name56" presStyleLbl="parChTrans1D2" presStyleIdx="2" presStyleCnt="4"/>
      <dgm:spPr/>
    </dgm:pt>
    <dgm:pt modelId="{0AC177B7-ED4B-4A67-9FF6-419F7C3B571B}" type="pres">
      <dgm:prSet presAssocID="{D2A0F6E8-3EE1-4387-8961-76501E877578}" presName="text0" presStyleLbl="node1" presStyleIdx="3" presStyleCnt="5" custScaleX="288859">
        <dgm:presLayoutVars>
          <dgm:bulletEnabled val="1"/>
        </dgm:presLayoutVars>
      </dgm:prSet>
      <dgm:spPr/>
    </dgm:pt>
    <dgm:pt modelId="{CE40F094-844E-401E-9CBF-98124B1063B0}" type="pres">
      <dgm:prSet presAssocID="{7598A796-030E-4B27-BD3A-1A10531A8C72}" presName="Name56" presStyleLbl="parChTrans1D2" presStyleIdx="3" presStyleCnt="4"/>
      <dgm:spPr/>
    </dgm:pt>
    <dgm:pt modelId="{88E5D139-C768-4A21-96BD-C75EA7714FE9}" type="pres">
      <dgm:prSet presAssocID="{8E0542E1-D801-4DC0-948F-7E220136BB93}" presName="text0" presStyleLbl="node1" presStyleIdx="4" presStyleCnt="5" custScaleX="341592" custRadScaleRad="203557" custRadScaleInc="522">
        <dgm:presLayoutVars>
          <dgm:bulletEnabled val="1"/>
        </dgm:presLayoutVars>
      </dgm:prSet>
      <dgm:spPr/>
    </dgm:pt>
  </dgm:ptLst>
  <dgm:cxnLst>
    <dgm:cxn modelId="{F0A99522-D086-4645-AE5C-885AC84876D0}" type="presOf" srcId="{D2664499-974F-4B6F-8698-F6D8EB4DBFEB}" destId="{3734682E-AE20-46AF-98F7-0E8446A73371}" srcOrd="0" destOrd="0" presId="urn:microsoft.com/office/officeart/2008/layout/RadialCluster"/>
    <dgm:cxn modelId="{601EA625-6517-4728-81E0-35D85AFE1F25}" type="presOf" srcId="{570D9BEA-0609-48A1-B850-5842CE91C045}" destId="{6CBF42C4-D0A9-4ED4-A63B-4AE6FFCCA005}" srcOrd="0" destOrd="0" presId="urn:microsoft.com/office/officeart/2008/layout/RadialCluster"/>
    <dgm:cxn modelId="{BF9EAD3D-05D4-4C1C-9946-B838E89130D0}" type="presOf" srcId="{57C3F61E-8E86-429B-A88F-04C7DCD6FD72}" destId="{B3E41C74-F57B-440C-AB2C-8696BD7DE175}" srcOrd="0" destOrd="0" presId="urn:microsoft.com/office/officeart/2008/layout/RadialCluster"/>
    <dgm:cxn modelId="{A7A4785E-DDAE-464A-8143-4B9C68593156}" srcId="{57C3F61E-8E86-429B-A88F-04C7DCD6FD72}" destId="{D2664499-974F-4B6F-8698-F6D8EB4DBFEB}" srcOrd="1" destOrd="0" parTransId="{93576EAF-2B14-4AB3-B568-BE734390A207}" sibTransId="{576263FF-D587-4ACE-8E8C-F73D9F779B1C}"/>
    <dgm:cxn modelId="{85485B65-A111-4D6D-9480-C508A5B42F20}" type="presOf" srcId="{A9AA3D3B-18D5-499A-8024-31DA8A522618}" destId="{7664BEA3-F530-48F0-9F83-EE5C93A9F86C}" srcOrd="0" destOrd="0" presId="urn:microsoft.com/office/officeart/2008/layout/RadialCluster"/>
    <dgm:cxn modelId="{F1BBA357-77C6-4CDB-BE6A-5EA2D8BFD279}" srcId="{57C3F61E-8E86-429B-A88F-04C7DCD6FD72}" destId="{8E0542E1-D801-4DC0-948F-7E220136BB93}" srcOrd="3" destOrd="0" parTransId="{7598A796-030E-4B27-BD3A-1A10531A8C72}" sibTransId="{7FE56131-46CE-4E38-A811-F4827BE14C71}"/>
    <dgm:cxn modelId="{63C5A18A-0BBE-4CC2-B413-5CE73EF55697}" srcId="{9D0907AE-47D1-435E-B1AF-6D405F42F7BB}" destId="{57C3F61E-8E86-429B-A88F-04C7DCD6FD72}" srcOrd="0" destOrd="0" parTransId="{3AB98DD2-917F-46B9-8744-4F7FEE114CC9}" sibTransId="{A20BAAC4-B6D0-489F-B3E7-26E794E4264F}"/>
    <dgm:cxn modelId="{C71A598D-04F2-4C3D-9731-B77278DCE960}" srcId="{57C3F61E-8E86-429B-A88F-04C7DCD6FD72}" destId="{D2A0F6E8-3EE1-4387-8961-76501E877578}" srcOrd="2" destOrd="0" parTransId="{570D9BEA-0609-48A1-B850-5842CE91C045}" sibTransId="{A0FFC185-2ABB-4178-84CF-4DE23283F172}"/>
    <dgm:cxn modelId="{579D4E90-018E-48DC-9539-93B8166043EA}" srcId="{57C3F61E-8E86-429B-A88F-04C7DCD6FD72}" destId="{4006309A-6FFA-4CBA-8848-731446DDB67C}" srcOrd="0" destOrd="0" parTransId="{A9AA3D3B-18D5-499A-8024-31DA8A522618}" sibTransId="{C67C5853-A34C-42B6-BCBF-97025800133A}"/>
    <dgm:cxn modelId="{8EA49C91-28D0-4B20-A939-9FE1D3A4DE71}" type="presOf" srcId="{D2A0F6E8-3EE1-4387-8961-76501E877578}" destId="{0AC177B7-ED4B-4A67-9FF6-419F7C3B571B}" srcOrd="0" destOrd="0" presId="urn:microsoft.com/office/officeart/2008/layout/RadialCluster"/>
    <dgm:cxn modelId="{3A2DE995-381D-48E9-86B9-14F124A9BAD6}" type="presOf" srcId="{4006309A-6FFA-4CBA-8848-731446DDB67C}" destId="{34A2A06C-3D94-49CF-9F31-4AB1AC1F81D9}" srcOrd="0" destOrd="0" presId="urn:microsoft.com/office/officeart/2008/layout/RadialCluster"/>
    <dgm:cxn modelId="{1F5B2A9B-76C8-456A-B249-20BE8118C405}" type="presOf" srcId="{7598A796-030E-4B27-BD3A-1A10531A8C72}" destId="{CE40F094-844E-401E-9CBF-98124B1063B0}" srcOrd="0" destOrd="0" presId="urn:microsoft.com/office/officeart/2008/layout/RadialCluster"/>
    <dgm:cxn modelId="{AA43E39C-B653-4F0E-9862-2983F91D2ED5}" type="presOf" srcId="{8E0542E1-D801-4DC0-948F-7E220136BB93}" destId="{88E5D139-C768-4A21-96BD-C75EA7714FE9}" srcOrd="0" destOrd="0" presId="urn:microsoft.com/office/officeart/2008/layout/RadialCluster"/>
    <dgm:cxn modelId="{0CD326C9-CC52-45D6-BE48-BEFD66BA5D94}" type="presOf" srcId="{93576EAF-2B14-4AB3-B568-BE734390A207}" destId="{9EC343D0-8B2A-4575-BA10-DC7FFE3370B7}" srcOrd="0" destOrd="0" presId="urn:microsoft.com/office/officeart/2008/layout/RadialCluster"/>
    <dgm:cxn modelId="{247205D9-A1CB-4395-91AF-AD6A8C3B6E06}" type="presOf" srcId="{9D0907AE-47D1-435E-B1AF-6D405F42F7BB}" destId="{1BCB6997-E894-415A-8829-6D9BE07D1417}" srcOrd="0" destOrd="0" presId="urn:microsoft.com/office/officeart/2008/layout/RadialCluster"/>
    <dgm:cxn modelId="{C4BEA769-5C89-43CE-BD77-BA8D830C7A3D}" type="presParOf" srcId="{1BCB6997-E894-415A-8829-6D9BE07D1417}" destId="{515A3B6D-8C11-4D62-B27B-A884574D9ADC}" srcOrd="0" destOrd="0" presId="urn:microsoft.com/office/officeart/2008/layout/RadialCluster"/>
    <dgm:cxn modelId="{6B41081A-6DA2-4128-9C8F-4E49B4D5C798}" type="presParOf" srcId="{515A3B6D-8C11-4D62-B27B-A884574D9ADC}" destId="{B3E41C74-F57B-440C-AB2C-8696BD7DE175}" srcOrd="0" destOrd="0" presId="urn:microsoft.com/office/officeart/2008/layout/RadialCluster"/>
    <dgm:cxn modelId="{251831E6-2D04-463A-A906-E1AD1BEA798F}" type="presParOf" srcId="{515A3B6D-8C11-4D62-B27B-A884574D9ADC}" destId="{7664BEA3-F530-48F0-9F83-EE5C93A9F86C}" srcOrd="1" destOrd="0" presId="urn:microsoft.com/office/officeart/2008/layout/RadialCluster"/>
    <dgm:cxn modelId="{8DCEA0DC-CF10-426F-A6CF-A8032712733D}" type="presParOf" srcId="{515A3B6D-8C11-4D62-B27B-A884574D9ADC}" destId="{34A2A06C-3D94-49CF-9F31-4AB1AC1F81D9}" srcOrd="2" destOrd="0" presId="urn:microsoft.com/office/officeart/2008/layout/RadialCluster"/>
    <dgm:cxn modelId="{589231A5-1ECF-45F9-8E3E-CA55033D0D9F}" type="presParOf" srcId="{515A3B6D-8C11-4D62-B27B-A884574D9ADC}" destId="{9EC343D0-8B2A-4575-BA10-DC7FFE3370B7}" srcOrd="3" destOrd="0" presId="urn:microsoft.com/office/officeart/2008/layout/RadialCluster"/>
    <dgm:cxn modelId="{402AD1D1-35FC-4DFF-A2DD-C4550743D49B}" type="presParOf" srcId="{515A3B6D-8C11-4D62-B27B-A884574D9ADC}" destId="{3734682E-AE20-46AF-98F7-0E8446A73371}" srcOrd="4" destOrd="0" presId="urn:microsoft.com/office/officeart/2008/layout/RadialCluster"/>
    <dgm:cxn modelId="{B7AB23A2-DC97-420A-A246-9CEBFB3DDBF7}" type="presParOf" srcId="{515A3B6D-8C11-4D62-B27B-A884574D9ADC}" destId="{6CBF42C4-D0A9-4ED4-A63B-4AE6FFCCA005}" srcOrd="5" destOrd="0" presId="urn:microsoft.com/office/officeart/2008/layout/RadialCluster"/>
    <dgm:cxn modelId="{9D718FC3-678A-4858-A48C-2BDEB12B8F2E}" type="presParOf" srcId="{515A3B6D-8C11-4D62-B27B-A884574D9ADC}" destId="{0AC177B7-ED4B-4A67-9FF6-419F7C3B571B}" srcOrd="6" destOrd="0" presId="urn:microsoft.com/office/officeart/2008/layout/RadialCluster"/>
    <dgm:cxn modelId="{E98F8CF7-1AF0-4755-A1FA-D88CF08BF821}" type="presParOf" srcId="{515A3B6D-8C11-4D62-B27B-A884574D9ADC}" destId="{CE40F094-844E-401E-9CBF-98124B1063B0}" srcOrd="7" destOrd="0" presId="urn:microsoft.com/office/officeart/2008/layout/RadialCluster"/>
    <dgm:cxn modelId="{511EF564-F441-4A55-9AA8-653C0CC98CF3}" type="presParOf" srcId="{515A3B6D-8C11-4D62-B27B-A884574D9ADC}" destId="{88E5D139-C768-4A21-96BD-C75EA7714FE9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0907AE-47D1-435E-B1AF-6D405F42F7BB}" type="doc">
      <dgm:prSet loTypeId="urn:microsoft.com/office/officeart/2008/layout/RadialCluster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7C3F61E-8E86-429B-A88F-04C7DCD6FD72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LORAWAN</a:t>
          </a:r>
        </a:p>
      </dgm:t>
    </dgm:pt>
    <dgm:pt modelId="{3AB98DD2-917F-46B9-8744-4F7FEE114CC9}" type="parTrans" cxnId="{63C5A18A-0BBE-4CC2-B413-5CE73EF5569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20BAAC4-B6D0-489F-B3E7-26E794E4264F}" type="sibTrans" cxnId="{63C5A18A-0BBE-4CC2-B413-5CE73EF5569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2664499-974F-4B6F-8698-F6D8EB4DBFEB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Cấu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trúc</a:t>
          </a:r>
          <a:endParaRPr lang="en-US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3576EAF-2B14-4AB3-B568-BE734390A207}" type="parTrans" cxnId="{A7A4785E-DDAE-464A-8143-4B9C6859315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76263FF-D587-4ACE-8E8C-F73D9F779B1C}" type="sibTrans" cxnId="{A7A4785E-DDAE-464A-8143-4B9C6859315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2A0F6E8-3EE1-4387-8961-76501E877578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Tập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giao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thức</a:t>
          </a:r>
          <a:endParaRPr lang="en-US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0D9BEA-0609-48A1-B850-5842CE91C045}" type="parTrans" cxnId="{C71A598D-04F2-4C3D-9731-B77278DCE96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0FFC185-2ABB-4178-84CF-4DE23283F172}" type="sibTrans" cxnId="{C71A598D-04F2-4C3D-9731-B77278DCE96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EB19A47-62F6-4274-842A-B5146656FEA3}">
      <dgm:prSet phldrT="[Text]"/>
      <dgm:spPr/>
      <dgm:t>
        <a:bodyPr/>
        <a:lstStyle/>
        <a:p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Ứng</a:t>
          </a:r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dụng</a:t>
          </a:r>
          <a:endParaRPr lang="en-US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99F7048-5F57-4E85-BF4E-410514910E7B}" type="parTrans" cxnId="{543889BE-7804-409F-9217-CBD8B7F90011}">
      <dgm:prSet/>
      <dgm:spPr/>
      <dgm:t>
        <a:bodyPr/>
        <a:lstStyle/>
        <a:p>
          <a:endParaRPr lang="en-US"/>
        </a:p>
      </dgm:t>
    </dgm:pt>
    <dgm:pt modelId="{263E6B06-657C-4CDE-8ABE-42F424CF6EB4}" type="sibTrans" cxnId="{543889BE-7804-409F-9217-CBD8B7F90011}">
      <dgm:prSet/>
      <dgm:spPr/>
      <dgm:t>
        <a:bodyPr/>
        <a:lstStyle/>
        <a:p>
          <a:endParaRPr lang="en-US"/>
        </a:p>
      </dgm:t>
    </dgm:pt>
    <dgm:pt modelId="{1BCB6997-E894-415A-8829-6D9BE07D1417}" type="pres">
      <dgm:prSet presAssocID="{9D0907AE-47D1-435E-B1AF-6D405F42F7B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515A3B6D-8C11-4D62-B27B-A884574D9ADC}" type="pres">
      <dgm:prSet presAssocID="{57C3F61E-8E86-429B-A88F-04C7DCD6FD72}" presName="singleCycle" presStyleCnt="0"/>
      <dgm:spPr/>
    </dgm:pt>
    <dgm:pt modelId="{B3E41C74-F57B-440C-AB2C-8696BD7DE175}" type="pres">
      <dgm:prSet presAssocID="{57C3F61E-8E86-429B-A88F-04C7DCD6FD72}" presName="singleCenter" presStyleLbl="node1" presStyleIdx="0" presStyleCnt="4" custScaleX="206878">
        <dgm:presLayoutVars>
          <dgm:chMax val="7"/>
          <dgm:chPref val="7"/>
        </dgm:presLayoutVars>
      </dgm:prSet>
      <dgm:spPr/>
    </dgm:pt>
    <dgm:pt modelId="{9EC343D0-8B2A-4575-BA10-DC7FFE3370B7}" type="pres">
      <dgm:prSet presAssocID="{93576EAF-2B14-4AB3-B568-BE734390A207}" presName="Name56" presStyleLbl="parChTrans1D2" presStyleIdx="0" presStyleCnt="3"/>
      <dgm:spPr/>
    </dgm:pt>
    <dgm:pt modelId="{3734682E-AE20-46AF-98F7-0E8446A73371}" type="pres">
      <dgm:prSet presAssocID="{D2664499-974F-4B6F-8698-F6D8EB4DBFEB}" presName="text0" presStyleLbl="node1" presStyleIdx="1" presStyleCnt="4" custScaleX="319477" custRadScaleRad="101764" custRadScaleInc="-1597">
        <dgm:presLayoutVars>
          <dgm:bulletEnabled val="1"/>
        </dgm:presLayoutVars>
      </dgm:prSet>
      <dgm:spPr/>
    </dgm:pt>
    <dgm:pt modelId="{6CBF42C4-D0A9-4ED4-A63B-4AE6FFCCA005}" type="pres">
      <dgm:prSet presAssocID="{570D9BEA-0609-48A1-B850-5842CE91C045}" presName="Name56" presStyleLbl="parChTrans1D2" presStyleIdx="1" presStyleCnt="3"/>
      <dgm:spPr/>
    </dgm:pt>
    <dgm:pt modelId="{0AC177B7-ED4B-4A67-9FF6-419F7C3B571B}" type="pres">
      <dgm:prSet presAssocID="{D2A0F6E8-3EE1-4387-8961-76501E877578}" presName="text0" presStyleLbl="node1" presStyleIdx="2" presStyleCnt="4" custScaleX="432947" custRadScaleRad="220434" custRadScaleInc="-604">
        <dgm:presLayoutVars>
          <dgm:bulletEnabled val="1"/>
        </dgm:presLayoutVars>
      </dgm:prSet>
      <dgm:spPr/>
    </dgm:pt>
    <dgm:pt modelId="{68F64357-AEA3-4ACF-B442-55F6F4648A16}" type="pres">
      <dgm:prSet presAssocID="{399F7048-5F57-4E85-BF4E-410514910E7B}" presName="Name56" presStyleLbl="parChTrans1D2" presStyleIdx="2" presStyleCnt="3"/>
      <dgm:spPr/>
    </dgm:pt>
    <dgm:pt modelId="{379160EE-60AC-4152-BED9-15786C52E78A}" type="pres">
      <dgm:prSet presAssocID="{AEB19A47-62F6-4274-842A-B5146656FEA3}" presName="text0" presStyleLbl="node1" presStyleIdx="3" presStyleCnt="4" custScaleX="349730" custRadScaleRad="193734" custRadScaleInc="-1723">
        <dgm:presLayoutVars>
          <dgm:bulletEnabled val="1"/>
        </dgm:presLayoutVars>
      </dgm:prSet>
      <dgm:spPr/>
    </dgm:pt>
  </dgm:ptLst>
  <dgm:cxnLst>
    <dgm:cxn modelId="{26A6C119-2121-4FEE-8196-F919BA60C493}" type="presOf" srcId="{AEB19A47-62F6-4274-842A-B5146656FEA3}" destId="{379160EE-60AC-4152-BED9-15786C52E78A}" srcOrd="0" destOrd="0" presId="urn:microsoft.com/office/officeart/2008/layout/RadialCluster"/>
    <dgm:cxn modelId="{F0A99522-D086-4645-AE5C-885AC84876D0}" type="presOf" srcId="{D2664499-974F-4B6F-8698-F6D8EB4DBFEB}" destId="{3734682E-AE20-46AF-98F7-0E8446A73371}" srcOrd="0" destOrd="0" presId="urn:microsoft.com/office/officeart/2008/layout/RadialCluster"/>
    <dgm:cxn modelId="{601EA625-6517-4728-81E0-35D85AFE1F25}" type="presOf" srcId="{570D9BEA-0609-48A1-B850-5842CE91C045}" destId="{6CBF42C4-D0A9-4ED4-A63B-4AE6FFCCA005}" srcOrd="0" destOrd="0" presId="urn:microsoft.com/office/officeart/2008/layout/RadialCluster"/>
    <dgm:cxn modelId="{BF9EAD3D-05D4-4C1C-9946-B838E89130D0}" type="presOf" srcId="{57C3F61E-8E86-429B-A88F-04C7DCD6FD72}" destId="{B3E41C74-F57B-440C-AB2C-8696BD7DE175}" srcOrd="0" destOrd="0" presId="urn:microsoft.com/office/officeart/2008/layout/RadialCluster"/>
    <dgm:cxn modelId="{A7A4785E-DDAE-464A-8143-4B9C68593156}" srcId="{57C3F61E-8E86-429B-A88F-04C7DCD6FD72}" destId="{D2664499-974F-4B6F-8698-F6D8EB4DBFEB}" srcOrd="0" destOrd="0" parTransId="{93576EAF-2B14-4AB3-B568-BE734390A207}" sibTransId="{576263FF-D587-4ACE-8E8C-F73D9F779B1C}"/>
    <dgm:cxn modelId="{63C5A18A-0BBE-4CC2-B413-5CE73EF55697}" srcId="{9D0907AE-47D1-435E-B1AF-6D405F42F7BB}" destId="{57C3F61E-8E86-429B-A88F-04C7DCD6FD72}" srcOrd="0" destOrd="0" parTransId="{3AB98DD2-917F-46B9-8744-4F7FEE114CC9}" sibTransId="{A20BAAC4-B6D0-489F-B3E7-26E794E4264F}"/>
    <dgm:cxn modelId="{C71A598D-04F2-4C3D-9731-B77278DCE960}" srcId="{57C3F61E-8E86-429B-A88F-04C7DCD6FD72}" destId="{D2A0F6E8-3EE1-4387-8961-76501E877578}" srcOrd="1" destOrd="0" parTransId="{570D9BEA-0609-48A1-B850-5842CE91C045}" sibTransId="{A0FFC185-2ABB-4178-84CF-4DE23283F172}"/>
    <dgm:cxn modelId="{8EA49C91-28D0-4B20-A939-9FE1D3A4DE71}" type="presOf" srcId="{D2A0F6E8-3EE1-4387-8961-76501E877578}" destId="{0AC177B7-ED4B-4A67-9FF6-419F7C3B571B}" srcOrd="0" destOrd="0" presId="urn:microsoft.com/office/officeart/2008/layout/RadialCluster"/>
    <dgm:cxn modelId="{543889BE-7804-409F-9217-CBD8B7F90011}" srcId="{57C3F61E-8E86-429B-A88F-04C7DCD6FD72}" destId="{AEB19A47-62F6-4274-842A-B5146656FEA3}" srcOrd="2" destOrd="0" parTransId="{399F7048-5F57-4E85-BF4E-410514910E7B}" sibTransId="{263E6B06-657C-4CDE-8ABE-42F424CF6EB4}"/>
    <dgm:cxn modelId="{0CD326C9-CC52-45D6-BE48-BEFD66BA5D94}" type="presOf" srcId="{93576EAF-2B14-4AB3-B568-BE734390A207}" destId="{9EC343D0-8B2A-4575-BA10-DC7FFE3370B7}" srcOrd="0" destOrd="0" presId="urn:microsoft.com/office/officeart/2008/layout/RadialCluster"/>
    <dgm:cxn modelId="{247205D9-A1CB-4395-91AF-AD6A8C3B6E06}" type="presOf" srcId="{9D0907AE-47D1-435E-B1AF-6D405F42F7BB}" destId="{1BCB6997-E894-415A-8829-6D9BE07D1417}" srcOrd="0" destOrd="0" presId="urn:microsoft.com/office/officeart/2008/layout/RadialCluster"/>
    <dgm:cxn modelId="{9667C1EC-6779-417F-823F-62F57B042196}" type="presOf" srcId="{399F7048-5F57-4E85-BF4E-410514910E7B}" destId="{68F64357-AEA3-4ACF-B442-55F6F4648A16}" srcOrd="0" destOrd="0" presId="urn:microsoft.com/office/officeart/2008/layout/RadialCluster"/>
    <dgm:cxn modelId="{C4BEA769-5C89-43CE-BD77-BA8D830C7A3D}" type="presParOf" srcId="{1BCB6997-E894-415A-8829-6D9BE07D1417}" destId="{515A3B6D-8C11-4D62-B27B-A884574D9ADC}" srcOrd="0" destOrd="0" presId="urn:microsoft.com/office/officeart/2008/layout/RadialCluster"/>
    <dgm:cxn modelId="{6B41081A-6DA2-4128-9C8F-4E49B4D5C798}" type="presParOf" srcId="{515A3B6D-8C11-4D62-B27B-A884574D9ADC}" destId="{B3E41C74-F57B-440C-AB2C-8696BD7DE175}" srcOrd="0" destOrd="0" presId="urn:microsoft.com/office/officeart/2008/layout/RadialCluster"/>
    <dgm:cxn modelId="{589231A5-1ECF-45F9-8E3E-CA55033D0D9F}" type="presParOf" srcId="{515A3B6D-8C11-4D62-B27B-A884574D9ADC}" destId="{9EC343D0-8B2A-4575-BA10-DC7FFE3370B7}" srcOrd="1" destOrd="0" presId="urn:microsoft.com/office/officeart/2008/layout/RadialCluster"/>
    <dgm:cxn modelId="{402AD1D1-35FC-4DFF-A2DD-C4550743D49B}" type="presParOf" srcId="{515A3B6D-8C11-4D62-B27B-A884574D9ADC}" destId="{3734682E-AE20-46AF-98F7-0E8446A73371}" srcOrd="2" destOrd="0" presId="urn:microsoft.com/office/officeart/2008/layout/RadialCluster"/>
    <dgm:cxn modelId="{B7AB23A2-DC97-420A-A246-9CEBFB3DDBF7}" type="presParOf" srcId="{515A3B6D-8C11-4D62-B27B-A884574D9ADC}" destId="{6CBF42C4-D0A9-4ED4-A63B-4AE6FFCCA005}" srcOrd="3" destOrd="0" presId="urn:microsoft.com/office/officeart/2008/layout/RadialCluster"/>
    <dgm:cxn modelId="{9D718FC3-678A-4858-A48C-2BDEB12B8F2E}" type="presParOf" srcId="{515A3B6D-8C11-4D62-B27B-A884574D9ADC}" destId="{0AC177B7-ED4B-4A67-9FF6-419F7C3B571B}" srcOrd="4" destOrd="0" presId="urn:microsoft.com/office/officeart/2008/layout/RadialCluster"/>
    <dgm:cxn modelId="{17A1EE7B-3E5A-48F0-802B-CAFCE13D9D0F}" type="presParOf" srcId="{515A3B6D-8C11-4D62-B27B-A884574D9ADC}" destId="{68F64357-AEA3-4ACF-B442-55F6F4648A16}" srcOrd="5" destOrd="0" presId="urn:microsoft.com/office/officeart/2008/layout/RadialCluster"/>
    <dgm:cxn modelId="{283A6F04-F859-454C-991D-0433EDB496D1}" type="presParOf" srcId="{515A3B6D-8C11-4D62-B27B-A884574D9ADC}" destId="{379160EE-60AC-4152-BED9-15786C52E78A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847A21-3DF8-4913-9C0A-E27BC82D8B0A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453D43-74B3-4299-B70D-7CB67551EDB9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1344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TỔNG QUAN VỀ ĐỀ TÀI</a:t>
          </a:r>
        </a:p>
      </dsp:txBody>
      <dsp:txXfrm>
        <a:off x="492024" y="334530"/>
        <a:ext cx="9963850" cy="669409"/>
      </dsp:txXfrm>
    </dsp:sp>
    <dsp:sp modelId="{4A551DB4-4EBB-4003-B9B3-BD4FE04C6B9E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6555FAB-DA4D-48D4-998B-DDC623A07684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1344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CƠ SỞ LÝ THUYẾT</a:t>
          </a:r>
        </a:p>
      </dsp:txBody>
      <dsp:txXfrm>
        <a:off x="875812" y="1338819"/>
        <a:ext cx="9580062" cy="669409"/>
      </dsp:txXfrm>
    </dsp:sp>
    <dsp:sp modelId="{2F01BC20-C5E8-497A-8481-CFEEF47C59A7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9C35ACE-FAEA-4488-968E-1A3D1D490D59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1344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THIẾT KẾ HỆ THỐNG</a:t>
          </a:r>
        </a:p>
      </dsp:txBody>
      <dsp:txXfrm>
        <a:off x="875812" y="2343108"/>
        <a:ext cx="9580062" cy="669409"/>
      </dsp:txXfrm>
    </dsp:sp>
    <dsp:sp modelId="{74785207-5E61-4C02-AB03-3472DF5D47FC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39FA0D0-4C60-4823-ACFB-2E43CFB7B14E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1344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KẾT LUẬN</a:t>
          </a:r>
        </a:p>
      </dsp:txBody>
      <dsp:txXfrm>
        <a:off x="492024" y="3347397"/>
        <a:ext cx="9963850" cy="669409"/>
      </dsp:txXfrm>
    </dsp:sp>
    <dsp:sp modelId="{542BA4D3-C0D8-4C41-AFD2-CC70D0552FD0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E41C74-F57B-440C-AB2C-8696BD7DE175}">
      <dsp:nvSpPr>
        <dsp:cNvPr id="0" name=""/>
        <dsp:cNvSpPr/>
      </dsp:nvSpPr>
      <dsp:spPr>
        <a:xfrm>
          <a:off x="3955861" y="1522968"/>
          <a:ext cx="2700588" cy="130540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LORA</a:t>
          </a:r>
        </a:p>
      </dsp:txBody>
      <dsp:txXfrm>
        <a:off x="4019585" y="1586692"/>
        <a:ext cx="2573140" cy="1177953"/>
      </dsp:txXfrm>
    </dsp:sp>
    <dsp:sp modelId="{7664BEA3-F530-48F0-9F83-EE5C93A9F86C}">
      <dsp:nvSpPr>
        <dsp:cNvPr id="0" name=""/>
        <dsp:cNvSpPr/>
      </dsp:nvSpPr>
      <dsp:spPr>
        <a:xfrm rot="16200000">
          <a:off x="4982167" y="1198980"/>
          <a:ext cx="64797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7975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A2A06C-3D94-49CF-9F31-4AB1AC1F81D9}">
      <dsp:nvSpPr>
        <dsp:cNvPr id="0" name=""/>
        <dsp:cNvSpPr/>
      </dsp:nvSpPr>
      <dsp:spPr>
        <a:xfrm>
          <a:off x="4159525" y="373"/>
          <a:ext cx="2293259" cy="87461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Khái</a:t>
          </a:r>
          <a:r>
            <a:rPr lang="en-US" sz="35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5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niệm</a:t>
          </a:r>
          <a:endParaRPr lang="en-US" sz="3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02220" y="43068"/>
        <a:ext cx="2207869" cy="789228"/>
      </dsp:txXfrm>
    </dsp:sp>
    <dsp:sp modelId="{9EC343D0-8B2A-4575-BA10-DC7FFE3370B7}">
      <dsp:nvSpPr>
        <dsp:cNvPr id="0" name=""/>
        <dsp:cNvSpPr/>
      </dsp:nvSpPr>
      <dsp:spPr>
        <a:xfrm rot="13716">
          <a:off x="6656446" y="2182835"/>
          <a:ext cx="89197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91974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34682E-AE20-46AF-98F7-0E8446A73371}">
      <dsp:nvSpPr>
        <dsp:cNvPr id="0" name=""/>
        <dsp:cNvSpPr/>
      </dsp:nvSpPr>
      <dsp:spPr>
        <a:xfrm>
          <a:off x="7548417" y="1752880"/>
          <a:ext cx="2794206" cy="87461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Điều</a:t>
          </a:r>
          <a:r>
            <a:rPr lang="en-US" sz="35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5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chế</a:t>
          </a:r>
          <a:endParaRPr lang="en-US" sz="3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591112" y="1795575"/>
        <a:ext cx="2708816" cy="789228"/>
      </dsp:txXfrm>
    </dsp:sp>
    <dsp:sp modelId="{6CBF42C4-D0A9-4ED4-A63B-4AE6FFCCA005}">
      <dsp:nvSpPr>
        <dsp:cNvPr id="0" name=""/>
        <dsp:cNvSpPr/>
      </dsp:nvSpPr>
      <dsp:spPr>
        <a:xfrm rot="5400000">
          <a:off x="4982167" y="3152357"/>
          <a:ext cx="64797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7975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C177B7-ED4B-4A67-9FF6-419F7C3B571B}">
      <dsp:nvSpPr>
        <dsp:cNvPr id="0" name=""/>
        <dsp:cNvSpPr/>
      </dsp:nvSpPr>
      <dsp:spPr>
        <a:xfrm>
          <a:off x="4042947" y="3476345"/>
          <a:ext cx="2526415" cy="87461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Dải</a:t>
          </a:r>
          <a:r>
            <a:rPr lang="en-US" sz="35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5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tần</a:t>
          </a:r>
          <a:endParaRPr lang="en-US" sz="3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85642" y="3519040"/>
        <a:ext cx="2441025" cy="789228"/>
      </dsp:txXfrm>
    </dsp:sp>
    <dsp:sp modelId="{CE40F094-844E-401E-9CBF-98124B1063B0}">
      <dsp:nvSpPr>
        <dsp:cNvPr id="0" name=""/>
        <dsp:cNvSpPr/>
      </dsp:nvSpPr>
      <dsp:spPr>
        <a:xfrm rot="10814094">
          <a:off x="3262205" y="2168711"/>
          <a:ext cx="69365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93659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E5D139-C768-4A21-96BD-C75EA7714FE9}">
      <dsp:nvSpPr>
        <dsp:cNvPr id="0" name=""/>
        <dsp:cNvSpPr/>
      </dsp:nvSpPr>
      <dsp:spPr>
        <a:xfrm>
          <a:off x="274579" y="1723855"/>
          <a:ext cx="2987628" cy="87461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Tham</a:t>
          </a:r>
          <a:r>
            <a:rPr lang="en-US" sz="3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r>
            <a:rPr lang="en-US" sz="3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sz="3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endParaRPr lang="en-US" sz="3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7274" y="1766550"/>
        <a:ext cx="2902238" cy="7892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E41C74-F57B-440C-AB2C-8696BD7DE175}">
      <dsp:nvSpPr>
        <dsp:cNvPr id="0" name=""/>
        <dsp:cNvSpPr/>
      </dsp:nvSpPr>
      <dsp:spPr>
        <a:xfrm>
          <a:off x="3725547" y="2024392"/>
          <a:ext cx="2700588" cy="130540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LORAWAN</a:t>
          </a:r>
        </a:p>
      </dsp:txBody>
      <dsp:txXfrm>
        <a:off x="3789271" y="2088116"/>
        <a:ext cx="2573140" cy="1177953"/>
      </dsp:txXfrm>
    </dsp:sp>
    <dsp:sp modelId="{9EC343D0-8B2A-4575-BA10-DC7FFE3370B7}">
      <dsp:nvSpPr>
        <dsp:cNvPr id="0" name=""/>
        <dsp:cNvSpPr/>
      </dsp:nvSpPr>
      <dsp:spPr>
        <a:xfrm rot="16142508">
          <a:off x="4581518" y="1549002"/>
          <a:ext cx="95091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0912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34682E-AE20-46AF-98F7-0E8446A73371}">
      <dsp:nvSpPr>
        <dsp:cNvPr id="0" name=""/>
        <dsp:cNvSpPr/>
      </dsp:nvSpPr>
      <dsp:spPr>
        <a:xfrm>
          <a:off x="3644606" y="198993"/>
          <a:ext cx="2794206" cy="87461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Cấu</a:t>
          </a:r>
          <a:r>
            <a:rPr lang="en-US" sz="35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5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trúc</a:t>
          </a:r>
          <a:endParaRPr lang="en-US" sz="3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87301" y="241688"/>
        <a:ext cx="2708816" cy="789228"/>
      </dsp:txXfrm>
    </dsp:sp>
    <dsp:sp modelId="{6CBF42C4-D0A9-4ED4-A63B-4AE6FFCCA005}">
      <dsp:nvSpPr>
        <dsp:cNvPr id="0" name=""/>
        <dsp:cNvSpPr/>
      </dsp:nvSpPr>
      <dsp:spPr>
        <a:xfrm rot="1153672">
          <a:off x="6398300" y="3312385"/>
          <a:ext cx="99800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9800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C177B7-ED4B-4A67-9FF6-419F7C3B571B}">
      <dsp:nvSpPr>
        <dsp:cNvPr id="0" name=""/>
        <dsp:cNvSpPr/>
      </dsp:nvSpPr>
      <dsp:spPr>
        <a:xfrm>
          <a:off x="6728963" y="3476719"/>
          <a:ext cx="3786636" cy="87461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Tập</a:t>
          </a:r>
          <a:r>
            <a:rPr lang="en-US" sz="35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5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giao</a:t>
          </a:r>
          <a:r>
            <a:rPr lang="en-US" sz="35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5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thức</a:t>
          </a:r>
          <a:endParaRPr lang="en-US" sz="3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771658" y="3519414"/>
        <a:ext cx="3701246" cy="789228"/>
      </dsp:txXfrm>
    </dsp:sp>
    <dsp:sp modelId="{68F64357-AEA3-4ACF-B442-55F6F4648A16}">
      <dsp:nvSpPr>
        <dsp:cNvPr id="0" name=""/>
        <dsp:cNvSpPr/>
      </dsp:nvSpPr>
      <dsp:spPr>
        <a:xfrm rot="9577182">
          <a:off x="2896664" y="3327726"/>
          <a:ext cx="85566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55664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9160EE-60AC-4152-BED9-15786C52E78A}">
      <dsp:nvSpPr>
        <dsp:cNvPr id="0" name=""/>
        <dsp:cNvSpPr/>
      </dsp:nvSpPr>
      <dsp:spPr>
        <a:xfrm>
          <a:off x="216914" y="3476719"/>
          <a:ext cx="3058804" cy="87461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Ứng</a:t>
          </a:r>
          <a:r>
            <a:rPr lang="en-US" sz="35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5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dụng</a:t>
          </a:r>
          <a:endParaRPr lang="en-US" sz="3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9609" y="3519414"/>
        <a:ext cx="2973414" cy="7892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6F972-5B41-4967-BC76-55C307C8E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9B1702-F442-4BB1-B5A5-BE497DE9DB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DF730-A507-44EE-AC54-EC367CC9E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E46AF-1E2D-4C79-9F38-E77127DAAAD8}" type="datetimeFigureOut">
              <a:rPr lang="en-US" smtClean="0"/>
              <a:t>05/06/2019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4AD8F-2869-4A06-A158-BDB5ABF44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52D3D-2C9C-45C2-871A-28F5D77AD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5ED2-B549-4E63-BF96-112F4655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4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505D-5221-4555-8DD5-BF8389452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A3B86F-E099-4C98-84DF-B2B670FBFC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4A9AE-C8E1-4BA8-ACE6-0AD93DFBE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E46AF-1E2D-4C79-9F38-E77127DAAAD8}" type="datetimeFigureOut">
              <a:rPr lang="en-US" smtClean="0"/>
              <a:t>05/06/2019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5621A-EB36-4253-BDEB-51A83C056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DA077-A8EB-483C-AF10-E3A4511C0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5ED2-B549-4E63-BF96-112F4655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85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653EA8-BB0B-40C3-80AF-0069EFD2F2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F995E-FA31-47BD-AE69-B4F16CAF6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B92E4-6202-4C76-AF35-8CA3531B3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E46AF-1E2D-4C79-9F38-E77127DAAAD8}" type="datetimeFigureOut">
              <a:rPr lang="en-US" smtClean="0"/>
              <a:t>05/06/2019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46555-5539-4FFB-8C53-067073915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F3929-B990-47BF-B79D-127EAE0D9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5ED2-B549-4E63-BF96-112F4655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03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1B6BD-8E21-4C71-AE8A-ACFB6802E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2E90-6A6C-4EC2-8CAF-0020962CA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5E702-CB09-4607-B580-51A47DF6B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E46AF-1E2D-4C79-9F38-E77127DAAAD8}" type="datetimeFigureOut">
              <a:rPr lang="en-US" smtClean="0"/>
              <a:t>05/06/2019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45AB0-FB44-4196-BAF1-97E7030C5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D4440-6534-4D10-9124-F48E99EB1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5ED2-B549-4E63-BF96-112F4655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60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AA5FE-A970-44A5-84D8-F304A720D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1BFF8-6080-4A6D-B8AB-D77C56AE7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501FD-44BE-4457-8784-00B3133DF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E46AF-1E2D-4C79-9F38-E77127DAAAD8}" type="datetimeFigureOut">
              <a:rPr lang="en-US" smtClean="0"/>
              <a:t>05/06/2019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C42AA-E22B-48E3-9FD3-A2AB44F0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00706-1ED2-46F9-9FDB-FA9F53A4B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5ED2-B549-4E63-BF96-112F4655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55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88526-B03A-4C45-A196-77228BAF0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02AB1-8F6B-4385-8BF9-646A2279D4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1D517-D0C7-4703-AB21-93B9C6A57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34A28-65BC-4F81-9E3D-E9F9AA76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E46AF-1E2D-4C79-9F38-E77127DAAAD8}" type="datetimeFigureOut">
              <a:rPr lang="en-US" smtClean="0"/>
              <a:t>05/06/2019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148BF-2421-4545-8A48-E2D3E062B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EA5DD-434A-4BCE-AB23-0BDC17F35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5ED2-B549-4E63-BF96-112F4655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76F90-F6CF-4FDC-A262-33A67A74D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4FE92-977C-45F9-BA4C-4F017DE248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069C60-211D-449F-ADBD-A17418E98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F325B-1750-4B0D-8638-CC9FEE58A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34C21A-A021-4AF0-9897-FDDC4830B0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ACF1EC-9E55-4C3F-96AE-3FA5324FC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E46AF-1E2D-4C79-9F38-E77127DAAAD8}" type="datetimeFigureOut">
              <a:rPr lang="en-US" smtClean="0"/>
              <a:t>05/06/2019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A40E86-5D13-4983-92E2-1FB60639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2FE023-0A6A-4D6D-825E-1E6CFDBD9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5ED2-B549-4E63-BF96-112F4655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09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DEF8E-C7EC-46A5-9D2B-7503FF473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F623DF-59FF-42DC-B0FC-C8585BDF8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E46AF-1E2D-4C79-9F38-E77127DAAAD8}" type="datetimeFigureOut">
              <a:rPr lang="en-US" smtClean="0"/>
              <a:t>05/06/2019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B6C63-CE5D-4710-8531-F50E22BD9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3A0370-E060-4672-AE8F-DEC38568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5ED2-B549-4E63-BF96-112F4655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3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96916-D56E-467A-BE25-99CDA6749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E46AF-1E2D-4C79-9F38-E77127DAAAD8}" type="datetimeFigureOut">
              <a:rPr lang="en-US" smtClean="0"/>
              <a:t>05/06/2019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B2D21-2AD3-42E5-B3BB-3B7026251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A663-0884-47EB-8344-693958705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5ED2-B549-4E63-BF96-112F4655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30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99DB7-19D5-429F-9943-20D794BE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094CD-625C-4F6E-BBC9-CEE3D32B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4B7FF-D9A7-4D0F-A29F-A16E33741C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0CD09-5281-431E-992B-3CE4FCD8E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E46AF-1E2D-4C79-9F38-E77127DAAAD8}" type="datetimeFigureOut">
              <a:rPr lang="en-US" smtClean="0"/>
              <a:t>05/06/2019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4123F-0C72-4177-B4D1-AEC56D256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105E8-2E95-4810-9439-79F2BB5C4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5ED2-B549-4E63-BF96-112F4655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1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BC811-3175-4B12-ABBD-84C5B3F2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AE55AA-3C63-4BD1-8C62-ACDC9B16A3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A29B1B-17EC-4D36-A775-2ADFFD75B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8B44D9-5AEE-4351-B102-9E26B0BC6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E46AF-1E2D-4C79-9F38-E77127DAAAD8}" type="datetimeFigureOut">
              <a:rPr lang="en-US" smtClean="0"/>
              <a:t>05/06/2019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9FC5E-D7F9-4393-A378-9EEF7F03F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CA91C-FC3F-47BC-823F-3085CC23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D5ED2-B549-4E63-BF96-112F4655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63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C0B601-171D-48D5-8149-697C05487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B1332-6B45-4022-A7A6-78A3D85E3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78F65-8E15-42E8-BD22-F1C86DBD7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E46AF-1E2D-4C79-9F38-E77127DAAAD8}" type="datetimeFigureOut">
              <a:rPr lang="en-US" smtClean="0"/>
              <a:t>05/06/2019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62565-5A20-4091-9286-71664CA067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7C0E5-F37C-4FF4-AAAB-921AE029F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D5ED2-B549-4E63-BF96-112F4655D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D3DAFD37-C3FB-4AE3-B7B0-14B42EBD40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6876" y="2274064"/>
            <a:ext cx="10259877" cy="4436701"/>
          </a:xfrm>
        </p:spPr>
        <p:txBody>
          <a:bodyPr>
            <a:normAutofit fontScale="62500" lnSpcReduction="20000"/>
          </a:bodyPr>
          <a:lstStyle/>
          <a:p>
            <a:endParaRPr lang="en-US" sz="36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 TÀI</a:t>
            </a:r>
            <a:r>
              <a:rPr lang="en-US" sz="5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en-US" sz="51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THIẾT KẾ THIẾT BỊ NHÚNG TÍCH HỢP LORAWAN ỨNG DỤNG TRONG MÔ HÌNH TRỒNG RAU SẠCH.</a:t>
            </a:r>
            <a:endParaRPr lang="en-US" sz="51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r"/>
            <a:endParaRPr lang="en-US" sz="3600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US" sz="3600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SVTH: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THÁI HÙNG </a:t>
            </a:r>
          </a:p>
          <a:p>
            <a:pPr algn="l"/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GVHD: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NGUYỄN NGỌC SƠN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26FACF28-51D1-4615-86A2-5C2FD04A3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040" y="1287887"/>
            <a:ext cx="9401579" cy="88864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 LUẬN TỐT NGHIỆP</a:t>
            </a:r>
          </a:p>
        </p:txBody>
      </p:sp>
      <p:pic>
        <p:nvPicPr>
          <p:cNvPr id="7" name="Picture 4" descr="Kết quả hình ảnh cho logo iuh">
            <a:extLst>
              <a:ext uri="{FF2B5EF4-FFF2-40B4-BE49-F238E27FC236}">
                <a16:creationId xmlns:a16="http://schemas.microsoft.com/office/drawing/2014/main" id="{D2E6FD74-EB77-40EB-83A3-34EA9470C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2717443" cy="141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10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1F0CAD-F088-436C-BF35-05DB13E1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SỞ LÝ THUYẾT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45F99256-D028-47B6-A7E2-A9EACAFD4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619" y="2128699"/>
            <a:ext cx="4118114" cy="260060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gốc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chirp signal tr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03E5D3-3ED5-478C-A42C-9A55A71A9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505" y="2050911"/>
            <a:ext cx="7385335" cy="35415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862F50-B44F-4DC2-B726-54CFED726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40" y="2128699"/>
            <a:ext cx="11353800" cy="42195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988C6D-1B86-498A-BCE6-E8DA5CCEE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40" y="1803332"/>
            <a:ext cx="11075519" cy="4410991"/>
          </a:xfrm>
          <a:prstGeom prst="rect">
            <a:avLst/>
          </a:prstGeom>
        </p:spPr>
      </p:pic>
      <p:pic>
        <p:nvPicPr>
          <p:cNvPr id="2050" name="Picture 1">
            <a:extLst>
              <a:ext uri="{FF2B5EF4-FFF2-40B4-BE49-F238E27FC236}">
                <a16:creationId xmlns:a16="http://schemas.microsoft.com/office/drawing/2014/main" id="{4D0497E0-DE54-41F2-94F1-96AD5BC6C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52" y="1669409"/>
            <a:ext cx="9072976" cy="4484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479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181E44-8E85-4962-9B8D-84E976535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SỞ LÝ THUYẾT</a:t>
            </a: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1BDB2C72-8D9D-40AD-9D4F-7B8E5FB8A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576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(Spreading Factor – SF)</a:t>
            </a:r>
          </a:p>
          <a:p>
            <a:pPr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(BW)</a:t>
            </a:r>
          </a:p>
          <a:p>
            <a:pPr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Code Rate – CR)</a:t>
            </a:r>
          </a:p>
          <a:p>
            <a:pPr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1732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B234E0-494C-4383-B1A0-40FC4BBF3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SỞ LÝ THUYẾT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CC048E63-49F7-4780-A6A5-A637ED757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576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Dãi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tần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Á: 430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MHz.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780MHz.</a:t>
            </a:r>
          </a:p>
          <a:p>
            <a:pPr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433MHz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866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MHz.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915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MHz.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Nam: 433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MHz.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844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0ACCC9-32EE-4E4C-A28C-04A2547C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SỞ LÝ THUYẾT</a:t>
            </a:r>
          </a:p>
        </p:txBody>
      </p:sp>
      <p:graphicFrame>
        <p:nvGraphicFramePr>
          <p:cNvPr id="5" name="Content Placeholder 12">
            <a:extLst>
              <a:ext uri="{FF2B5EF4-FFF2-40B4-BE49-F238E27FC236}">
                <a16:creationId xmlns:a16="http://schemas.microsoft.com/office/drawing/2014/main" id="{083C85D7-6890-4A56-AF20-050E77AF86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6296854"/>
              </p:ext>
            </p:extLst>
          </p:nvPr>
        </p:nvGraphicFramePr>
        <p:xfrm>
          <a:off x="838200" y="181610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1902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D6A807-1041-452D-B4C4-81D09A23A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SỞ LÝ THUYẾT</a:t>
            </a:r>
          </a:p>
        </p:txBody>
      </p:sp>
      <p:pic>
        <p:nvPicPr>
          <p:cNvPr id="4098" name="Picture 4" descr="Káº¿t quáº£ hÃ¬nh áº£nh cho cáº¥u trÃºc máº¡ng lora">
            <a:extLst>
              <a:ext uri="{FF2B5EF4-FFF2-40B4-BE49-F238E27FC236}">
                <a16:creationId xmlns:a16="http://schemas.microsoft.com/office/drawing/2014/main" id="{73B4CE29-40B6-4F0C-9D8A-9E0EF6CA4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175" y="1360832"/>
            <a:ext cx="8465645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FA9F841-A9DF-4516-ACCC-9DB74458C494}"/>
              </a:ext>
            </a:extLst>
          </p:cNvPr>
          <p:cNvSpPr/>
          <p:nvPr/>
        </p:nvSpPr>
        <p:spPr>
          <a:xfrm>
            <a:off x="4608397" y="6258908"/>
            <a:ext cx="2975203" cy="4679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TRÚC LORAWAN</a:t>
            </a:r>
          </a:p>
        </p:txBody>
      </p:sp>
    </p:spTree>
    <p:extLst>
      <p:ext uri="{BB962C8B-B14F-4D97-AF65-F5344CB8AC3E}">
        <p14:creationId xmlns:p14="http://schemas.microsoft.com/office/powerpoint/2010/main" val="3869655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6C6997-11C1-499F-A827-C967833E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SỞ LÝ THUYẾT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6C28D7-A15D-403B-97E1-AD58F82FC61F}"/>
              </a:ext>
            </a:extLst>
          </p:cNvPr>
          <p:cNvSpPr/>
          <p:nvPr/>
        </p:nvSpPr>
        <p:spPr>
          <a:xfrm>
            <a:off x="4608398" y="6024941"/>
            <a:ext cx="2975203" cy="4679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 GIAO THỨC</a:t>
            </a:r>
          </a:p>
        </p:txBody>
      </p:sp>
      <p:pic>
        <p:nvPicPr>
          <p:cNvPr id="5122" name="Picture 2" descr="Káº¿t quáº£ hÃ¬nh áº£nh cho protocol lora">
            <a:extLst>
              <a:ext uri="{FF2B5EF4-FFF2-40B4-BE49-F238E27FC236}">
                <a16:creationId xmlns:a16="http://schemas.microsoft.com/office/drawing/2014/main" id="{2CD5D41C-725B-4639-8D51-F4B4F55FD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70" y="1409493"/>
            <a:ext cx="11420060" cy="431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3551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B9135A1-C515-4541-A7CF-861EE8F0A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SỞ LÝ THUYẾT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BBF6A6-1259-47A0-8BED-283EE5AACEA7}"/>
              </a:ext>
            </a:extLst>
          </p:cNvPr>
          <p:cNvSpPr/>
          <p:nvPr/>
        </p:nvSpPr>
        <p:spPr>
          <a:xfrm>
            <a:off x="4462624" y="6390066"/>
            <a:ext cx="3329654" cy="4679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 DỤNG CỦA LORAWAN</a:t>
            </a:r>
          </a:p>
        </p:txBody>
      </p:sp>
      <p:pic>
        <p:nvPicPr>
          <p:cNvPr id="6146" name="Picture 1">
            <a:extLst>
              <a:ext uri="{FF2B5EF4-FFF2-40B4-BE49-F238E27FC236}">
                <a16:creationId xmlns:a16="http://schemas.microsoft.com/office/drawing/2014/main" id="{7640C42F-7E0A-4C2A-AAAC-B0BA5DA6A1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" t="1775" r="1051" b="2206"/>
          <a:stretch/>
        </p:blipFill>
        <p:spPr bwMode="auto">
          <a:xfrm>
            <a:off x="2305878" y="1404730"/>
            <a:ext cx="7606748" cy="477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1806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9010395-C526-4D82-9FBA-DC2D31BD6B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4293933"/>
              </p:ext>
            </p:extLst>
          </p:nvPr>
        </p:nvGraphicFramePr>
        <p:xfrm>
          <a:off x="838200" y="1825625"/>
          <a:ext cx="10515600" cy="4183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3609914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24718785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6198587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78980298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38895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ZIGBEE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WIFI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BLUTOOTH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LORAWAN</a:t>
                      </a:r>
                    </a:p>
                  </a:txBody>
                  <a:tcPr marL="66944" marR="66944" marT="0" marB="0"/>
                </a:tc>
                <a:extLst>
                  <a:ext uri="{0D108BD9-81ED-4DB2-BD59-A6C34878D82A}">
                    <a16:rowId xmlns:a16="http://schemas.microsoft.com/office/drawing/2014/main" val="2374821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Chuẩn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IEEE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802.15.4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802.11a,b,g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802.15.1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extLst>
                  <a:ext uri="{0D108BD9-81ED-4DB2-BD59-A6C34878D82A}">
                    <a16:rowId xmlns:a16="http://schemas.microsoft.com/office/drawing/2014/main" val="1439454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Ứng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Giám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sát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khiển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Web, email, video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Thay thế cáp nối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Giám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sát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khiển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extLst>
                  <a:ext uri="{0D108BD9-81ED-4DB2-BD59-A6C34878D82A}">
                    <a16:rowId xmlns:a16="http://schemas.microsoft.com/office/drawing/2014/main" val="2764748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Tuổi thọ pin (ngày)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100-1000+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0.5-5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5-10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năm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extLst>
                  <a:ext uri="{0D108BD9-81ED-4DB2-BD59-A6C34878D82A}">
                    <a16:rowId xmlns:a16="http://schemas.microsoft.com/office/drawing/2014/main" val="4109456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cỡ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mạng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nút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65536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 62000</a:t>
                      </a:r>
                    </a:p>
                  </a:txBody>
                  <a:tcPr marL="66944" marR="66944" marT="0" marB="0"/>
                </a:tc>
                <a:extLst>
                  <a:ext uri="{0D108BD9-81ED-4DB2-BD59-A6C34878D82A}">
                    <a16:rowId xmlns:a16="http://schemas.microsoft.com/office/drawing/2014/main" val="4285563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Tốc độ (KB/s)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20-250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11000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0,3-50</a:t>
                      </a:r>
                    </a:p>
                  </a:txBody>
                  <a:tcPr marL="66944" marR="66944" marT="0" marB="0"/>
                </a:tc>
                <a:extLst>
                  <a:ext uri="{0D108BD9-81ED-4DB2-BD59-A6C34878D82A}">
                    <a16:rowId xmlns:a16="http://schemas.microsoft.com/office/drawing/2014/main" val="3785199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 vi (mét)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1-100+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1-100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1-10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 1000</a:t>
                      </a:r>
                    </a:p>
                  </a:txBody>
                  <a:tcPr marL="66944" marR="66944" marT="0" marB="0"/>
                </a:tc>
                <a:extLst>
                  <a:ext uri="{0D108BD9-81ED-4DB2-BD59-A6C34878D82A}">
                    <a16:rowId xmlns:a16="http://schemas.microsoft.com/office/drawing/2014/main" val="511515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Đặc điểm nổi bật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Đáng tin cậy, tiết kiệm năng lượng, giá thành rẻ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Tốc</a:t>
                      </a:r>
                      <a:r>
                        <a:rPr lang="en-US" sz="1800" baseline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độ cao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Giá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rẻ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thuận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tiện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tc>
                  <a:txBody>
                    <a:bodyPr/>
                    <a:lstStyle/>
                    <a:p>
                      <a:pPr marL="0" marR="0" algn="ctr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Truyền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tầm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xa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944" marR="66944" marT="0" marB="0"/>
                </a:tc>
                <a:extLst>
                  <a:ext uri="{0D108BD9-81ED-4DB2-BD59-A6C34878D82A}">
                    <a16:rowId xmlns:a16="http://schemas.microsoft.com/office/drawing/2014/main" val="1710023865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258A6D0D-52AF-45EC-8DF3-C644F5715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SỞ LÝ THUYẾT</a:t>
            </a:r>
          </a:p>
        </p:txBody>
      </p:sp>
    </p:spTree>
    <p:extLst>
      <p:ext uri="{BB962C8B-B14F-4D97-AF65-F5344CB8AC3E}">
        <p14:creationId xmlns:p14="http://schemas.microsoft.com/office/powerpoint/2010/main" val="277190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4C5E80-9EF7-41E2-8E3A-400479C90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886" y="1648342"/>
            <a:ext cx="11822228" cy="451394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27F6A7B-0A6D-48B8-90AB-A495C5CE7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77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HỆ THỐNG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617B98-8522-4FF4-B90A-838E969B4DE5}"/>
              </a:ext>
            </a:extLst>
          </p:cNvPr>
          <p:cNvSpPr/>
          <p:nvPr/>
        </p:nvSpPr>
        <p:spPr>
          <a:xfrm>
            <a:off x="2839901" y="3905313"/>
            <a:ext cx="1615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LoRaWAN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020A20-FB70-48B2-BD38-977843EA7D89}"/>
              </a:ext>
            </a:extLst>
          </p:cNvPr>
          <p:cNvSpPr/>
          <p:nvPr/>
        </p:nvSpPr>
        <p:spPr>
          <a:xfrm>
            <a:off x="7110900" y="3237655"/>
            <a:ext cx="16159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3G/4G </a:t>
            </a: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</a:p>
          <a:p>
            <a:pPr lvl="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5576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23E5-7368-46A8-B205-833C1F45D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14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END NODE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978DA7-E252-4ED7-B35B-545BFE6FB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5161" y="1046901"/>
            <a:ext cx="9859673" cy="554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99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99361-DE74-4E8E-AC92-4DB8FB78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1CA79F-FC8B-47E0-810A-BA557674FD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83709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14DAEA10-04F4-4A5B-A96E-10ADC8668F15}"/>
              </a:ext>
            </a:extLst>
          </p:cNvPr>
          <p:cNvSpPr/>
          <p:nvPr/>
        </p:nvSpPr>
        <p:spPr>
          <a:xfrm>
            <a:off x="1097816" y="2161205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19CA2-11D0-4393-980C-426E5AD5CC95}"/>
              </a:ext>
            </a:extLst>
          </p:cNvPr>
          <p:cNvSpPr/>
          <p:nvPr/>
        </p:nvSpPr>
        <p:spPr>
          <a:xfrm>
            <a:off x="1513314" y="3143116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3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C8C77D-010C-4DBD-9FF3-88B4DFB8946A}"/>
              </a:ext>
            </a:extLst>
          </p:cNvPr>
          <p:cNvSpPr/>
          <p:nvPr/>
        </p:nvSpPr>
        <p:spPr>
          <a:xfrm>
            <a:off x="1513314" y="4125027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F52E41-07EE-46A0-8223-31875B1D3128}"/>
              </a:ext>
            </a:extLst>
          </p:cNvPr>
          <p:cNvSpPr/>
          <p:nvPr/>
        </p:nvSpPr>
        <p:spPr>
          <a:xfrm>
            <a:off x="1097816" y="5202855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3384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5F22DF-7D6F-4F49-8F91-FBF680955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14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GATEWAY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CEB9B0-CB85-403A-B5C6-EABD2B804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225" y="1246621"/>
            <a:ext cx="9435548" cy="530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46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AD53EA-6CFE-4CA7-AB5C-F0C508B10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14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C30167-C275-410E-A971-59227244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172481"/>
            <a:ext cx="10755086" cy="488079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BC66FD-0D50-40FF-BB89-5C593BC42C64}"/>
              </a:ext>
            </a:extLst>
          </p:cNvPr>
          <p:cNvSpPr/>
          <p:nvPr/>
        </p:nvSpPr>
        <p:spPr>
          <a:xfrm>
            <a:off x="4492282" y="6264188"/>
            <a:ext cx="2975203" cy="4679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CPANEL</a:t>
            </a:r>
          </a:p>
        </p:txBody>
      </p:sp>
    </p:spTree>
    <p:extLst>
      <p:ext uri="{BB962C8B-B14F-4D97-AF65-F5344CB8AC3E}">
        <p14:creationId xmlns:p14="http://schemas.microsoft.com/office/powerpoint/2010/main" val="850052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C8B991-15CC-407E-91FC-CEC21F825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</a:p>
        </p:txBody>
      </p:sp>
    </p:spTree>
    <p:extLst>
      <p:ext uri="{BB962C8B-B14F-4D97-AF65-F5344CB8AC3E}">
        <p14:creationId xmlns:p14="http://schemas.microsoft.com/office/powerpoint/2010/main" val="3625180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F79846-E9C9-4509-A357-2CB3BB678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6" y="1404710"/>
            <a:ext cx="8810625" cy="46196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E2388EC-BDDD-41B2-99C3-85BDF828F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14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A4311C-6AE2-463F-9A55-B3F5F4373D5A}"/>
              </a:ext>
            </a:extLst>
          </p:cNvPr>
          <p:cNvSpPr/>
          <p:nvPr/>
        </p:nvSpPr>
        <p:spPr>
          <a:xfrm>
            <a:off x="4608396" y="6252469"/>
            <a:ext cx="2975203" cy="4679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HỆ THỐNG</a:t>
            </a:r>
          </a:p>
        </p:txBody>
      </p:sp>
    </p:spTree>
    <p:extLst>
      <p:ext uri="{BB962C8B-B14F-4D97-AF65-F5344CB8AC3E}">
        <p14:creationId xmlns:p14="http://schemas.microsoft.com/office/powerpoint/2010/main" val="4062192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64AE32-6207-4FEF-B5A1-ADEC0C55D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17" y="1350068"/>
            <a:ext cx="10640526" cy="476882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4448E13-CDCF-4A40-B301-D685B9D3D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914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9CF57E-09EA-4FD1-B8FF-87400123FCF3}"/>
              </a:ext>
            </a:extLst>
          </p:cNvPr>
          <p:cNvSpPr/>
          <p:nvPr/>
        </p:nvSpPr>
        <p:spPr>
          <a:xfrm>
            <a:off x="4608396" y="6252469"/>
            <a:ext cx="2975203" cy="4679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3028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37C1A3-B1A3-4155-AE1C-E90872642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40" b="181"/>
          <a:stretch/>
        </p:blipFill>
        <p:spPr>
          <a:xfrm>
            <a:off x="301074" y="744439"/>
            <a:ext cx="5776703" cy="282977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933E0F-A0C9-4F81-A980-841342C91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691" y="-26504"/>
            <a:ext cx="10479158" cy="91476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370802-FDAB-41D9-8208-0E408C206CAC}"/>
              </a:ext>
            </a:extLst>
          </p:cNvPr>
          <p:cNvSpPr/>
          <p:nvPr/>
        </p:nvSpPr>
        <p:spPr>
          <a:xfrm>
            <a:off x="4590176" y="6390066"/>
            <a:ext cx="2975203" cy="4679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QUẢN LÝ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E92E01-18F4-44BE-BEDD-D7F2B194A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807" y="744439"/>
            <a:ext cx="5776703" cy="2831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A9FEEA-B1EC-4F49-A543-A93A543F5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383" y="3712540"/>
            <a:ext cx="6207775" cy="254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34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CAB6E0-C7C9-4D93-927A-19A24B031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691" y="-26504"/>
            <a:ext cx="10479158" cy="91476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THIẾT BỊ GATEWAY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344501-D142-4531-A16B-B846B7A78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91" y="1025180"/>
            <a:ext cx="4345657" cy="3252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F0B37F-5E9B-4A33-87DD-5C321960A3B9}"/>
              </a:ext>
            </a:extLst>
          </p:cNvPr>
          <p:cNvSpPr/>
          <p:nvPr/>
        </p:nvSpPr>
        <p:spPr>
          <a:xfrm>
            <a:off x="822691" y="4589648"/>
            <a:ext cx="5088834" cy="1649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Raspberry Pi 3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Module RA-02 SX1278 SPI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Anten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 3dBm 433Mhz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6085F44-3E86-4F98-A93A-0F2490B003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6" r="4319"/>
          <a:stretch/>
        </p:blipFill>
        <p:spPr bwMode="auto">
          <a:xfrm>
            <a:off x="5911525" y="888262"/>
            <a:ext cx="5870714" cy="4504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7E3460B-5C31-46DB-8072-B249BD141D72}"/>
              </a:ext>
            </a:extLst>
          </p:cNvPr>
          <p:cNvSpPr/>
          <p:nvPr/>
        </p:nvSpPr>
        <p:spPr>
          <a:xfrm>
            <a:off x="6875597" y="5735771"/>
            <a:ext cx="3942569" cy="4679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5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8F2A42-CAB7-4094-BE87-80A7150E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691" y="-26504"/>
            <a:ext cx="10479158" cy="91476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THIẾT BỊ ENDNODE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C3EE3BC-744F-4A23-9C05-272A5180F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7"/>
          <a:stretch/>
        </p:blipFill>
        <p:spPr bwMode="auto">
          <a:xfrm>
            <a:off x="544393" y="1584985"/>
            <a:ext cx="5310060" cy="3358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79524713-8420-4F81-9107-81CCD5865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" r="8776" b="6430"/>
          <a:stretch/>
        </p:blipFill>
        <p:spPr bwMode="auto">
          <a:xfrm>
            <a:off x="6023238" y="736846"/>
            <a:ext cx="5278611" cy="561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71C5AA-63A7-451F-B294-B558EF04DD09}"/>
              </a:ext>
            </a:extLst>
          </p:cNvPr>
          <p:cNvSpPr/>
          <p:nvPr/>
        </p:nvSpPr>
        <p:spPr>
          <a:xfrm>
            <a:off x="6691258" y="6369828"/>
            <a:ext cx="3942569" cy="4679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mach">
            <a:extLst>
              <a:ext uri="{FF2B5EF4-FFF2-40B4-BE49-F238E27FC236}">
                <a16:creationId xmlns:a16="http://schemas.microsoft.com/office/drawing/2014/main" id="{3D943796-0B81-407E-8732-EEF0B6601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518" y="716608"/>
            <a:ext cx="7270655" cy="5452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17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75BEEF-7084-4E2B-AAF7-F34E0FEAE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B3F8D5-F67C-4FBF-A679-098AD8C7C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91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Khuyết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64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D3BA7-38C7-4C6F-B30F-34829B793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 VỀ ĐỀ TÀI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AED2C5A-F79F-4C01-95DC-B9F0D67EF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535" y="1516444"/>
            <a:ext cx="3489949" cy="465326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87E0AEF-1C65-4270-B2D4-C48D63659663}"/>
              </a:ext>
            </a:extLst>
          </p:cNvPr>
          <p:cNvSpPr/>
          <p:nvPr/>
        </p:nvSpPr>
        <p:spPr>
          <a:xfrm>
            <a:off x="4230846" y="2452913"/>
            <a:ext cx="3980577" cy="27577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THỦY CANH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0BCE30-A923-421B-9094-F469F3707E40}"/>
              </a:ext>
            </a:extLst>
          </p:cNvPr>
          <p:cNvSpPr/>
          <p:nvPr/>
        </p:nvSpPr>
        <p:spPr>
          <a:xfrm>
            <a:off x="1646595" y="6235015"/>
            <a:ext cx="12969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Timer</a:t>
            </a:r>
            <a:endParaRPr lang="en-US" sz="3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4B70D3-5649-413A-B0D0-AC09FF70D2A3}"/>
              </a:ext>
            </a:extLst>
          </p:cNvPr>
          <p:cNvSpPr/>
          <p:nvPr/>
        </p:nvSpPr>
        <p:spPr>
          <a:xfrm>
            <a:off x="8211423" y="6169709"/>
            <a:ext cx="39805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endParaRPr lang="en-US" sz="3600" dirty="0"/>
          </a:p>
        </p:txBody>
      </p:sp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A353242B-4CBE-4B72-8A25-C65FF3F35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9" y="1375681"/>
            <a:ext cx="3611075" cy="4814767"/>
          </a:xfrm>
        </p:spPr>
      </p:pic>
    </p:spTree>
    <p:extLst>
      <p:ext uri="{BB962C8B-B14F-4D97-AF65-F5344CB8AC3E}">
        <p14:creationId xmlns:p14="http://schemas.microsoft.com/office/powerpoint/2010/main" val="1809267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082FA68-0D10-4664-8AF9-4C7D1E9D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 VỀ ĐỀ TÀI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B70BBE-6E62-46FB-99F4-EBBB7D9DF970}"/>
              </a:ext>
            </a:extLst>
          </p:cNvPr>
          <p:cNvSpPr/>
          <p:nvPr/>
        </p:nvSpPr>
        <p:spPr>
          <a:xfrm>
            <a:off x="957413" y="5846544"/>
            <a:ext cx="4416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Rem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Quạt</a:t>
            </a:r>
            <a:endParaRPr lang="en-US" sz="3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DCDBA2-6A3C-4743-8634-27EDFAD1FAA4}"/>
              </a:ext>
            </a:extLst>
          </p:cNvPr>
          <p:cNvSpPr/>
          <p:nvPr/>
        </p:nvSpPr>
        <p:spPr>
          <a:xfrm>
            <a:off x="7340565" y="5858345"/>
            <a:ext cx="34804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Bồn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endParaRPr lang="en-US" sz="3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DEAA96-9057-4DA8-9C53-F0239C884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43" y="1602478"/>
            <a:ext cx="5304535" cy="39784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0F22B4-80C5-4A57-B0CF-95C94C19B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85" y="1602478"/>
            <a:ext cx="5304535" cy="39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63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AD114E2-712A-4024-960B-E2A24C832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 VỀ ĐỀ TÀI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D4233AC-6872-402B-B01F-64708A2AF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IOTs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846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0234A4-8729-4F64-9BED-8666EF202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 VỀ ĐỀ TÀI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5CCC5499-59FD-4C7A-9522-9531F0EFF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LoRaWAN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END NODE.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GATEWAY.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TCP/IP</a:t>
            </a:r>
          </a:p>
        </p:txBody>
      </p:sp>
    </p:spTree>
    <p:extLst>
      <p:ext uri="{BB962C8B-B14F-4D97-AF65-F5344CB8AC3E}">
        <p14:creationId xmlns:p14="http://schemas.microsoft.com/office/powerpoint/2010/main" val="4175932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573684-6FF5-49A0-8443-40638641C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 VỀ ĐỀ TÀI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1DC7A5C-10B9-451C-A9A3-B39AB08FC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Chip SoC ESP32-WROOM.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SX1278.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– Web Server. </a:t>
            </a:r>
          </a:p>
        </p:txBody>
      </p:sp>
    </p:spTree>
    <p:extLst>
      <p:ext uri="{BB962C8B-B14F-4D97-AF65-F5344CB8AC3E}">
        <p14:creationId xmlns:p14="http://schemas.microsoft.com/office/powerpoint/2010/main" val="2216916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BA22646-1854-44CC-BF0C-79609786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SỞ LÝ THUYẾT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16186B11-7945-4CFB-B9CA-AD4BBC4617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95929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0013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4CD2DB-435E-4CD1-8CD5-8043E441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SỞ LÝ THUYẾT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827A2DC5-9575-41AE-A579-DF8A0BCF9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57661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(Long Rate Radio)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Spread – Spectrum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Chirp Spread Spectrum (CSS).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khuyếch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nặng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Cycleo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Semtech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26" name="Picture 2" descr="Káº¿t quáº£ hÃ¬nh áº£nh cho icon lora">
            <a:extLst>
              <a:ext uri="{FF2B5EF4-FFF2-40B4-BE49-F238E27FC236}">
                <a16:creationId xmlns:a16="http://schemas.microsoft.com/office/drawing/2014/main" id="{198B20EA-2BD7-4829-A23C-5E1F8E0B7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964" y="2220775"/>
            <a:ext cx="3106599" cy="310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799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797</Words>
  <Application>Microsoft Office PowerPoint</Application>
  <PresentationFormat>Widescreen</PresentationFormat>
  <Paragraphs>156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KHÓA LUẬN TỐT NGHIỆP</vt:lpstr>
      <vt:lpstr>NỘI DUNG</vt:lpstr>
      <vt:lpstr>TỔNG QUAN VỀ ĐỀ TÀI</vt:lpstr>
      <vt:lpstr>TỔNG QUAN VỀ ĐỀ TÀI</vt:lpstr>
      <vt:lpstr>TỔNG QUAN VỀ ĐỀ TÀI</vt:lpstr>
      <vt:lpstr>TỔNG QUAN VỀ ĐỀ TÀI</vt:lpstr>
      <vt:lpstr>TỔNG QUAN VỀ ĐỀ TÀI</vt:lpstr>
      <vt:lpstr>CƠ SỞ LÝ THUYẾT</vt:lpstr>
      <vt:lpstr>CƠ SỞ LÝ THUYẾT</vt:lpstr>
      <vt:lpstr>CƠ SỞ LÝ THUYẾT</vt:lpstr>
      <vt:lpstr>CƠ SỞ LÝ THUYẾT</vt:lpstr>
      <vt:lpstr>CƠ SỞ LÝ THUYẾT</vt:lpstr>
      <vt:lpstr>CƠ SỞ LÝ THUYẾT</vt:lpstr>
      <vt:lpstr>CƠ SỞ LÝ THUYẾT</vt:lpstr>
      <vt:lpstr>CƠ SỞ LÝ THUYẾT</vt:lpstr>
      <vt:lpstr>CƠ SỞ LÝ THUYẾT</vt:lpstr>
      <vt:lpstr>CƠ SỞ LÝ THUYẾT</vt:lpstr>
      <vt:lpstr>THIẾT KẾ HỆ THỐNG</vt:lpstr>
      <vt:lpstr>Thiết bị thu thập và điều khiển: END NODE</vt:lpstr>
      <vt:lpstr>Thiết bị GATEWAY</vt:lpstr>
      <vt:lpstr>SERVER</vt:lpstr>
      <vt:lpstr>KẾT QUẢ</vt:lpstr>
      <vt:lpstr>SERVER</vt:lpstr>
      <vt:lpstr>SERVER</vt:lpstr>
      <vt:lpstr>SERVER</vt:lpstr>
      <vt:lpstr>THIẾT BỊ GATEWAY</vt:lpstr>
      <vt:lpstr>THIẾT BỊ ENDNODE</vt:lpstr>
      <vt:lpstr>KẾT QUẢ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KHÓA LUẬN TỐT NGHIỆP</dc:title>
  <dc:creator>Vi Hùng</dc:creator>
  <cp:lastModifiedBy>Vi Hùng</cp:lastModifiedBy>
  <cp:revision>36</cp:revision>
  <dcterms:created xsi:type="dcterms:W3CDTF">2019-06-05T00:48:14Z</dcterms:created>
  <dcterms:modified xsi:type="dcterms:W3CDTF">2019-06-06T01:14:42Z</dcterms:modified>
</cp:coreProperties>
</file>